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7" r:id="rId3"/>
    <p:sldId id="268" r:id="rId4"/>
    <p:sldId id="269" r:id="rId5"/>
    <p:sldId id="270" r:id="rId6"/>
    <p:sldId id="257" r:id="rId7"/>
    <p:sldId id="286" r:id="rId8"/>
    <p:sldId id="258" r:id="rId9"/>
    <p:sldId id="272" r:id="rId10"/>
    <p:sldId id="259" r:id="rId11"/>
    <p:sldId id="294" r:id="rId12"/>
    <p:sldId id="276" r:id="rId13"/>
    <p:sldId id="277" r:id="rId14"/>
    <p:sldId id="280" r:id="rId15"/>
    <p:sldId id="279" r:id="rId16"/>
    <p:sldId id="281" r:id="rId17"/>
    <p:sldId id="282" r:id="rId18"/>
    <p:sldId id="292" r:id="rId19"/>
    <p:sldId id="290" r:id="rId20"/>
    <p:sldId id="283" r:id="rId21"/>
    <p:sldId id="284" r:id="rId22"/>
    <p:sldId id="288" r:id="rId23"/>
    <p:sldId id="289" r:id="rId24"/>
    <p:sldId id="295" r:id="rId25"/>
    <p:sldId id="293" r:id="rId26"/>
    <p:sldId id="291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9"/>
    <p:restoredTop sz="94584"/>
  </p:normalViewPr>
  <p:slideViewPr>
    <p:cSldViewPr snapToGrid="0" snapToObjects="1">
      <p:cViewPr varScale="1">
        <p:scale>
          <a:sx n="78" d="100"/>
          <a:sy n="78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31A72-C8FB-4CD5-9CE3-550F220F19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765119-D63B-4AE8-8F2C-7924A218514C}">
      <dgm:prSet custT="1"/>
      <dgm:spPr/>
      <dgm:t>
        <a:bodyPr/>
        <a:lstStyle/>
        <a:p>
          <a:r>
            <a:rPr lang="en-PH" sz="3600" b="1" dirty="0"/>
            <a:t>“Non-pharmacological Interventions for Children’s Pain”</a:t>
          </a:r>
          <a:endParaRPr lang="en-US" sz="3600" dirty="0"/>
        </a:p>
      </dgm:t>
    </dgm:pt>
    <dgm:pt modelId="{5B8DF1F1-1325-4FAA-A1B4-AF52BACA3867}" type="parTrans" cxnId="{329D587D-58E6-4C0E-855C-034E284E0184}">
      <dgm:prSet/>
      <dgm:spPr/>
      <dgm:t>
        <a:bodyPr/>
        <a:lstStyle/>
        <a:p>
          <a:endParaRPr lang="en-US"/>
        </a:p>
      </dgm:t>
    </dgm:pt>
    <dgm:pt modelId="{7DB056E9-8275-48CF-BB08-735A12BCFC68}" type="sibTrans" cxnId="{329D587D-58E6-4C0E-855C-034E284E0184}">
      <dgm:prSet/>
      <dgm:spPr/>
      <dgm:t>
        <a:bodyPr/>
        <a:lstStyle/>
        <a:p>
          <a:endParaRPr lang="en-US"/>
        </a:p>
      </dgm:t>
    </dgm:pt>
    <dgm:pt modelId="{7CFC98F8-FA3D-4E1B-AF5C-5061ACA07E14}">
      <dgm:prSet custT="1"/>
      <dgm:spPr/>
      <dgm:t>
        <a:bodyPr/>
        <a:lstStyle/>
        <a:p>
          <a:pPr algn="ctr"/>
          <a:r>
            <a:rPr lang="en-PH" sz="2800" i="1" dirty="0"/>
            <a:t>Kythe Foundation</a:t>
          </a:r>
          <a:endParaRPr lang="en-US" sz="2800" i="1" dirty="0"/>
        </a:p>
      </dgm:t>
    </dgm:pt>
    <dgm:pt modelId="{1C951A12-FA7E-47FD-A700-45B94E452354}" type="parTrans" cxnId="{52871451-3551-436C-9D5C-85F78B0C58BF}">
      <dgm:prSet/>
      <dgm:spPr/>
      <dgm:t>
        <a:bodyPr/>
        <a:lstStyle/>
        <a:p>
          <a:endParaRPr lang="en-US"/>
        </a:p>
      </dgm:t>
    </dgm:pt>
    <dgm:pt modelId="{C34FB60D-8EC1-4A6E-AA19-CAF0874E7BE7}" type="sibTrans" cxnId="{52871451-3551-436C-9D5C-85F78B0C58BF}">
      <dgm:prSet/>
      <dgm:spPr/>
      <dgm:t>
        <a:bodyPr/>
        <a:lstStyle/>
        <a:p>
          <a:endParaRPr lang="en-US"/>
        </a:p>
      </dgm:t>
    </dgm:pt>
    <dgm:pt modelId="{C8CF55B4-D297-44D1-B0A7-D931D15B8739}">
      <dgm:prSet custT="1"/>
      <dgm:spPr/>
      <dgm:t>
        <a:bodyPr/>
        <a:lstStyle/>
        <a:p>
          <a:r>
            <a:rPr lang="en-PH" sz="3200" dirty="0"/>
            <a:t>Webinar link: KYTHE FOUNDATION ZOOM</a:t>
          </a:r>
          <a:endParaRPr lang="en-US" sz="3200" dirty="0"/>
        </a:p>
      </dgm:t>
    </dgm:pt>
    <dgm:pt modelId="{D56477FE-2DBC-4AB9-8EE4-FE3E02627424}" type="parTrans" cxnId="{E2EBBEBE-6FA2-4DC6-9CAD-2B3C173DF5E0}">
      <dgm:prSet/>
      <dgm:spPr/>
      <dgm:t>
        <a:bodyPr/>
        <a:lstStyle/>
        <a:p>
          <a:endParaRPr lang="en-US"/>
        </a:p>
      </dgm:t>
    </dgm:pt>
    <dgm:pt modelId="{CC6BC971-181D-45CC-8B5D-F90F4ACAE5E9}" type="sibTrans" cxnId="{E2EBBEBE-6FA2-4DC6-9CAD-2B3C173DF5E0}">
      <dgm:prSet/>
      <dgm:spPr/>
      <dgm:t>
        <a:bodyPr/>
        <a:lstStyle/>
        <a:p>
          <a:endParaRPr lang="en-US"/>
        </a:p>
      </dgm:t>
    </dgm:pt>
    <dgm:pt modelId="{FC8F9B45-74F4-A347-9915-C6997ADC547F}" type="pres">
      <dgm:prSet presAssocID="{FFA31A72-C8FB-4CD5-9CE3-550F220F19E8}" presName="linear" presStyleCnt="0">
        <dgm:presLayoutVars>
          <dgm:animLvl val="lvl"/>
          <dgm:resizeHandles val="exact"/>
        </dgm:presLayoutVars>
      </dgm:prSet>
      <dgm:spPr/>
    </dgm:pt>
    <dgm:pt modelId="{88E19BB6-AE80-5E4A-A222-D0D426B69B5A}" type="pres">
      <dgm:prSet presAssocID="{D2765119-D63B-4AE8-8F2C-7924A218514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6B30734-6257-2F49-B055-7BBBAAA9E124}" type="pres">
      <dgm:prSet presAssocID="{7DB056E9-8275-48CF-BB08-735A12BCFC68}" presName="spacer" presStyleCnt="0"/>
      <dgm:spPr/>
    </dgm:pt>
    <dgm:pt modelId="{944EB751-A606-9645-9BFC-8437C7F40C98}" type="pres">
      <dgm:prSet presAssocID="{7CFC98F8-FA3D-4E1B-AF5C-5061ACA07E14}" presName="parentText" presStyleLbl="node1" presStyleIdx="1" presStyleCnt="2" custScaleY="49522">
        <dgm:presLayoutVars>
          <dgm:chMax val="0"/>
          <dgm:bulletEnabled val="1"/>
        </dgm:presLayoutVars>
      </dgm:prSet>
      <dgm:spPr/>
    </dgm:pt>
    <dgm:pt modelId="{5AB9C824-DDBA-B347-8261-362EFBD9D7DE}" type="pres">
      <dgm:prSet presAssocID="{7CFC98F8-FA3D-4E1B-AF5C-5061ACA07E14}" presName="childText" presStyleLbl="revTx" presStyleIdx="0" presStyleCnt="1" custLinFactNeighborY="9086">
        <dgm:presLayoutVars>
          <dgm:bulletEnabled val="1"/>
        </dgm:presLayoutVars>
      </dgm:prSet>
      <dgm:spPr/>
    </dgm:pt>
  </dgm:ptLst>
  <dgm:cxnLst>
    <dgm:cxn modelId="{52871451-3551-436C-9D5C-85F78B0C58BF}" srcId="{FFA31A72-C8FB-4CD5-9CE3-550F220F19E8}" destId="{7CFC98F8-FA3D-4E1B-AF5C-5061ACA07E14}" srcOrd="1" destOrd="0" parTransId="{1C951A12-FA7E-47FD-A700-45B94E452354}" sibTransId="{C34FB60D-8EC1-4A6E-AA19-CAF0874E7BE7}"/>
    <dgm:cxn modelId="{131D6854-BC90-F64F-B2DA-290444B0DC9E}" type="presOf" srcId="{D2765119-D63B-4AE8-8F2C-7924A218514C}" destId="{88E19BB6-AE80-5E4A-A222-D0D426B69B5A}" srcOrd="0" destOrd="0" presId="urn:microsoft.com/office/officeart/2005/8/layout/vList2"/>
    <dgm:cxn modelId="{329D587D-58E6-4C0E-855C-034E284E0184}" srcId="{FFA31A72-C8FB-4CD5-9CE3-550F220F19E8}" destId="{D2765119-D63B-4AE8-8F2C-7924A218514C}" srcOrd="0" destOrd="0" parTransId="{5B8DF1F1-1325-4FAA-A1B4-AF52BACA3867}" sibTransId="{7DB056E9-8275-48CF-BB08-735A12BCFC68}"/>
    <dgm:cxn modelId="{454ABE89-AD0A-654A-834C-34F71C626AE6}" type="presOf" srcId="{C8CF55B4-D297-44D1-B0A7-D931D15B8739}" destId="{5AB9C824-DDBA-B347-8261-362EFBD9D7DE}" srcOrd="0" destOrd="0" presId="urn:microsoft.com/office/officeart/2005/8/layout/vList2"/>
    <dgm:cxn modelId="{E2EBBEBE-6FA2-4DC6-9CAD-2B3C173DF5E0}" srcId="{7CFC98F8-FA3D-4E1B-AF5C-5061ACA07E14}" destId="{C8CF55B4-D297-44D1-B0A7-D931D15B8739}" srcOrd="0" destOrd="0" parTransId="{D56477FE-2DBC-4AB9-8EE4-FE3E02627424}" sibTransId="{CC6BC971-181D-45CC-8B5D-F90F4ACAE5E9}"/>
    <dgm:cxn modelId="{289F10CB-01E6-0F4D-887C-4C25061628A1}" type="presOf" srcId="{FFA31A72-C8FB-4CD5-9CE3-550F220F19E8}" destId="{FC8F9B45-74F4-A347-9915-C6997ADC547F}" srcOrd="0" destOrd="0" presId="urn:microsoft.com/office/officeart/2005/8/layout/vList2"/>
    <dgm:cxn modelId="{95B511E8-8960-A945-9762-6A686DE2DDE3}" type="presOf" srcId="{7CFC98F8-FA3D-4E1B-AF5C-5061ACA07E14}" destId="{944EB751-A606-9645-9BFC-8437C7F40C98}" srcOrd="0" destOrd="0" presId="urn:microsoft.com/office/officeart/2005/8/layout/vList2"/>
    <dgm:cxn modelId="{A1A20EA3-8954-E54B-B569-4936ED795D5F}" type="presParOf" srcId="{FC8F9B45-74F4-A347-9915-C6997ADC547F}" destId="{88E19BB6-AE80-5E4A-A222-D0D426B69B5A}" srcOrd="0" destOrd="0" presId="urn:microsoft.com/office/officeart/2005/8/layout/vList2"/>
    <dgm:cxn modelId="{DE4F9AE8-5AA3-124B-8F80-5B87FEDCD963}" type="presParOf" srcId="{FC8F9B45-74F4-A347-9915-C6997ADC547F}" destId="{96B30734-6257-2F49-B055-7BBBAAA9E124}" srcOrd="1" destOrd="0" presId="urn:microsoft.com/office/officeart/2005/8/layout/vList2"/>
    <dgm:cxn modelId="{85592D9C-43D1-A842-A5F1-6A5EA85805CF}" type="presParOf" srcId="{FC8F9B45-74F4-A347-9915-C6997ADC547F}" destId="{944EB751-A606-9645-9BFC-8437C7F40C98}" srcOrd="2" destOrd="0" presId="urn:microsoft.com/office/officeart/2005/8/layout/vList2"/>
    <dgm:cxn modelId="{BE703B08-915A-8A42-B8A1-9D71C05FE382}" type="presParOf" srcId="{FC8F9B45-74F4-A347-9915-C6997ADC547F}" destId="{5AB9C824-DDBA-B347-8261-362EFBD9D7D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dirty="0"/>
            <a:t>“GRIEF SHARE”: Journeying with the Bereaved throughout COVID 19</a:t>
          </a:r>
          <a:endParaRPr lang="en-US" sz="2400" b="1" i="1" dirty="0"/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28B0D133-0F68-8147-9C4F-BE106B15351B}">
      <dgm:prSet custT="1"/>
      <dgm:spPr/>
      <dgm:t>
        <a:bodyPr/>
        <a:lstStyle/>
        <a:p>
          <a:r>
            <a:rPr lang="en-US" sz="2400" dirty="0"/>
            <a:t>2-4PM</a:t>
          </a:r>
        </a:p>
      </dgm:t>
    </dgm:pt>
    <dgm:pt modelId="{E5667E20-1393-B246-BE3F-024E1426FBB9}" type="parTrans" cxnId="{BA3CCEE4-0C2C-6349-B8D0-A9439B137C7D}">
      <dgm:prSet/>
      <dgm:spPr/>
      <dgm:t>
        <a:bodyPr/>
        <a:lstStyle/>
        <a:p>
          <a:endParaRPr lang="en-US"/>
        </a:p>
      </dgm:t>
    </dgm:pt>
    <dgm:pt modelId="{5D9C7F16-3DC5-7947-BB05-66D43F88E1D5}" type="sibTrans" cxnId="{BA3CCEE4-0C2C-6349-B8D0-A9439B137C7D}">
      <dgm:prSet/>
      <dgm:spPr/>
      <dgm:t>
        <a:bodyPr/>
        <a:lstStyle/>
        <a:p>
          <a:endParaRPr lang="en-US"/>
        </a:p>
      </dgm:t>
    </dgm:pt>
    <dgm:pt modelId="{03A38DF0-81F0-D042-B3BB-3AD04466DB2B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EA3951A7-7BF6-844D-B318-98BBC6A8E44D}" type="parTrans" cxnId="{A3354427-2CEB-3E45-9539-DC282A37A86A}">
      <dgm:prSet/>
      <dgm:spPr/>
      <dgm:t>
        <a:bodyPr/>
        <a:lstStyle/>
        <a:p>
          <a:endParaRPr lang="en-US"/>
        </a:p>
      </dgm:t>
    </dgm:pt>
    <dgm:pt modelId="{5AF7EE99-6100-B64C-B546-EE9286A8F672}" type="sibTrans" cxnId="{A3354427-2CEB-3E45-9539-DC282A37A86A}">
      <dgm:prSet/>
      <dgm:spPr/>
      <dgm:t>
        <a:bodyPr/>
        <a:lstStyle/>
        <a:p>
          <a:endParaRPr lang="en-US"/>
        </a:p>
      </dgm:t>
    </dgm:pt>
    <dgm:pt modelId="{B40617E7-606A-AB48-9855-27BEA5477FF5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E65B5232-E508-0147-A6A1-76D2C0B20009}" type="parTrans" cxnId="{1B9C99D9-E66B-4340-8C4C-BE1E73BFED60}">
      <dgm:prSet/>
      <dgm:spPr/>
      <dgm:t>
        <a:bodyPr/>
        <a:lstStyle/>
        <a:p>
          <a:endParaRPr lang="en-US"/>
        </a:p>
      </dgm:t>
    </dgm:pt>
    <dgm:pt modelId="{DA64FEE9-84A1-874D-9BC1-D8FAA25210AE}" type="sibTrans" cxnId="{1B9C99D9-E66B-4340-8C4C-BE1E73BFED60}">
      <dgm:prSet/>
      <dgm:spPr/>
      <dgm:t>
        <a:bodyPr/>
        <a:lstStyle/>
        <a:p>
          <a:endParaRPr lang="en-US"/>
        </a:p>
      </dgm:t>
    </dgm:pt>
    <dgm:pt modelId="{465390EE-CFB9-F249-93C3-965B439157E4}">
      <dgm:prSet custT="1"/>
      <dgm:spPr/>
      <dgm:t>
        <a:bodyPr/>
        <a:lstStyle/>
        <a:p>
          <a:pPr algn="ctr"/>
          <a:r>
            <a:rPr lang="en-US" sz="2400" b="1" i="1" dirty="0"/>
            <a:t>Stories of Hope amidst Grief</a:t>
          </a:r>
        </a:p>
      </dgm:t>
    </dgm:pt>
    <dgm:pt modelId="{E23D7A5D-42BA-AD4C-BE82-715F81D04371}" type="parTrans" cxnId="{14E3CAC2-E21B-664C-BC47-E8EB2D6CF422}">
      <dgm:prSet/>
      <dgm:spPr/>
      <dgm:t>
        <a:bodyPr/>
        <a:lstStyle/>
        <a:p>
          <a:endParaRPr lang="en-US"/>
        </a:p>
      </dgm:t>
    </dgm:pt>
    <dgm:pt modelId="{EEF21A04-9061-E748-B699-821F31150F27}" type="sibTrans" cxnId="{14E3CAC2-E21B-664C-BC47-E8EB2D6CF422}">
      <dgm:prSet/>
      <dgm:spPr/>
      <dgm:t>
        <a:bodyPr/>
        <a:lstStyle/>
        <a:p>
          <a:endParaRPr lang="en-US"/>
        </a:p>
      </dgm:t>
    </dgm:pt>
    <dgm:pt modelId="{D9D9DAC9-EF86-4442-B554-6622D5158847}">
      <dgm:prSet custT="1"/>
      <dgm:spPr/>
      <dgm:t>
        <a:bodyPr/>
        <a:lstStyle/>
        <a:p>
          <a:pPr algn="ctr"/>
          <a:r>
            <a:rPr lang="en-US" sz="2400" b="1" i="1" dirty="0"/>
            <a:t>How to prepare for the holidays in the face of the recent loss</a:t>
          </a:r>
        </a:p>
      </dgm:t>
    </dgm:pt>
    <dgm:pt modelId="{68936DBB-10AD-3B40-8672-949F68A5F1E0}" type="parTrans" cxnId="{C38D8996-BB15-8641-B19E-C26FC806B239}">
      <dgm:prSet/>
      <dgm:spPr/>
      <dgm:t>
        <a:bodyPr/>
        <a:lstStyle/>
        <a:p>
          <a:endParaRPr lang="en-US"/>
        </a:p>
      </dgm:t>
    </dgm:pt>
    <dgm:pt modelId="{2E8AD2B3-F892-6446-A4BB-620326D9292F}" type="sibTrans" cxnId="{C38D8996-BB15-8641-B19E-C26FC806B239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FDB3F1B-0448-4C4A-86E1-743D5FD58609}" type="pres">
      <dgm:prSet presAssocID="{2F7B05EA-9B9D-47E6-9F56-6E8BBAA30B2D}" presName="spacer" presStyleCnt="0"/>
      <dgm:spPr/>
    </dgm:pt>
    <dgm:pt modelId="{DFA5DA4F-C664-044E-A5BE-6F1E9923B46B}" type="pres">
      <dgm:prSet presAssocID="{465390EE-CFB9-F249-93C3-965B439157E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9D43DC1-ADF1-C040-9A00-D91E3756F738}" type="pres">
      <dgm:prSet presAssocID="{EEF21A04-9061-E748-B699-821F31150F27}" presName="spacer" presStyleCnt="0"/>
      <dgm:spPr/>
    </dgm:pt>
    <dgm:pt modelId="{D9135E4C-DA36-784A-88C4-AD0A50036A74}" type="pres">
      <dgm:prSet presAssocID="{D9D9DAC9-EF86-4442-B554-6622D515884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D3FC0F6-0504-F54E-91F5-8BDD512416F5}" type="pres">
      <dgm:prSet presAssocID="{D9D9DAC9-EF86-4442-B554-6622D515884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94818F0D-E452-1F40-9C85-6363622D058E}" type="presOf" srcId="{03A38DF0-81F0-D042-B3BB-3AD04466DB2B}" destId="{FD3FC0F6-0504-F54E-91F5-8BDD512416F5}" srcOrd="0" destOrd="2" presId="urn:microsoft.com/office/officeart/2005/8/layout/vList2"/>
    <dgm:cxn modelId="{481EC319-E255-984F-97A5-AE2450A57890}" type="presOf" srcId="{28B0D133-0F68-8147-9C4F-BE106B15351B}" destId="{FD3FC0F6-0504-F54E-91F5-8BDD512416F5}" srcOrd="0" destOrd="0" presId="urn:microsoft.com/office/officeart/2005/8/layout/vList2"/>
    <dgm:cxn modelId="{A3354427-2CEB-3E45-9539-DC282A37A86A}" srcId="{D9D9DAC9-EF86-4442-B554-6622D5158847}" destId="{03A38DF0-81F0-D042-B3BB-3AD04466DB2B}" srcOrd="2" destOrd="0" parTransId="{EA3951A7-7BF6-844D-B318-98BBC6A8E44D}" sibTransId="{5AF7EE99-6100-B64C-B546-EE9286A8F672}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AE37BF3D-F864-8E4F-86B5-D2609B4F3EB4}" type="presOf" srcId="{465390EE-CFB9-F249-93C3-965B439157E4}" destId="{DFA5DA4F-C664-044E-A5BE-6F1E9923B46B}" srcOrd="0" destOrd="0" presId="urn:microsoft.com/office/officeart/2005/8/layout/vList2"/>
    <dgm:cxn modelId="{34191B6F-EDAD-EC47-B221-C63A2584C113}" type="presOf" srcId="{D9D9DAC9-EF86-4442-B554-6622D5158847}" destId="{D9135E4C-DA36-784A-88C4-AD0A50036A74}" srcOrd="0" destOrd="0" presId="urn:microsoft.com/office/officeart/2005/8/layout/vList2"/>
    <dgm:cxn modelId="{C38D8996-BB15-8641-B19E-C26FC806B239}" srcId="{BAF36133-F6C2-4665-BC9A-8A0223303AFF}" destId="{D9D9DAC9-EF86-4442-B554-6622D5158847}" srcOrd="2" destOrd="0" parTransId="{68936DBB-10AD-3B40-8672-949F68A5F1E0}" sibTransId="{2E8AD2B3-F892-6446-A4BB-620326D9292F}"/>
    <dgm:cxn modelId="{2DF93E99-CE00-3B4E-AD79-014E79A9B1DF}" type="presOf" srcId="{B40617E7-606A-AB48-9855-27BEA5477FF5}" destId="{FD3FC0F6-0504-F54E-91F5-8BDD512416F5}" srcOrd="0" destOrd="1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14E3CAC2-E21B-664C-BC47-E8EB2D6CF422}" srcId="{BAF36133-F6C2-4665-BC9A-8A0223303AFF}" destId="{465390EE-CFB9-F249-93C3-965B439157E4}" srcOrd="1" destOrd="0" parTransId="{E23D7A5D-42BA-AD4C-BE82-715F81D04371}" sibTransId="{EEF21A04-9061-E748-B699-821F31150F27}"/>
    <dgm:cxn modelId="{1B9C99D9-E66B-4340-8C4C-BE1E73BFED60}" srcId="{D9D9DAC9-EF86-4442-B554-6622D5158847}" destId="{B40617E7-606A-AB48-9855-27BEA5477FF5}" srcOrd="1" destOrd="0" parTransId="{E65B5232-E508-0147-A6A1-76D2C0B20009}" sibTransId="{DA64FEE9-84A1-874D-9BC1-D8FAA25210AE}"/>
    <dgm:cxn modelId="{BA3CCEE4-0C2C-6349-B8D0-A9439B137C7D}" srcId="{D9D9DAC9-EF86-4442-B554-6622D5158847}" destId="{28B0D133-0F68-8147-9C4F-BE106B15351B}" srcOrd="0" destOrd="0" parTransId="{E5667E20-1393-B246-BE3F-024E1426FBB9}" sibTransId="{5D9C7F16-3DC5-7947-BB05-66D43F88E1D5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D09484D-0D39-9246-AF44-C3668CA925B8}" type="presParOf" srcId="{A98F445F-0FB5-B74D-8D56-F31E0420C894}" destId="{BFDB3F1B-0448-4C4A-86E1-743D5FD58609}" srcOrd="1" destOrd="0" presId="urn:microsoft.com/office/officeart/2005/8/layout/vList2"/>
    <dgm:cxn modelId="{802BDE06-F7A0-F149-B2DC-E60B5B0E7E0D}" type="presParOf" srcId="{A98F445F-0FB5-B74D-8D56-F31E0420C894}" destId="{DFA5DA4F-C664-044E-A5BE-6F1E9923B46B}" srcOrd="2" destOrd="0" presId="urn:microsoft.com/office/officeart/2005/8/layout/vList2"/>
    <dgm:cxn modelId="{8604C969-36EE-C140-B539-4B717962FF0D}" type="presParOf" srcId="{A98F445F-0FB5-B74D-8D56-F31E0420C894}" destId="{D9D43DC1-ADF1-C040-9A00-D91E3756F738}" srcOrd="3" destOrd="0" presId="urn:microsoft.com/office/officeart/2005/8/layout/vList2"/>
    <dgm:cxn modelId="{FF461110-F0B9-9243-A952-50F7A75E9EE7}" type="presParOf" srcId="{A98F445F-0FB5-B74D-8D56-F31E0420C894}" destId="{D9135E4C-DA36-784A-88C4-AD0A50036A74}" srcOrd="4" destOrd="0" presId="urn:microsoft.com/office/officeart/2005/8/layout/vList2"/>
    <dgm:cxn modelId="{9C46077C-8BE8-F948-A580-422CB5CD8877}" type="presParOf" srcId="{A98F445F-0FB5-B74D-8D56-F31E0420C894}" destId="{FD3FC0F6-0504-F54E-91F5-8BDD512416F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b="1" dirty="0"/>
            <a:t>Home (NOT) Alone: A Practical Guide to Home Care Management</a:t>
          </a:r>
          <a:endParaRPr lang="en-US" sz="2400" b="1" i="0" dirty="0"/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28B0D133-0F68-8147-9C4F-BE106B15351B}">
      <dgm:prSet custT="1"/>
      <dgm:spPr/>
      <dgm:t>
        <a:bodyPr/>
        <a:lstStyle/>
        <a:p>
          <a:r>
            <a:rPr lang="en-US" sz="2400" dirty="0"/>
            <a:t>5:00-6:00 PM</a:t>
          </a:r>
        </a:p>
      </dgm:t>
    </dgm:pt>
    <dgm:pt modelId="{E5667E20-1393-B246-BE3F-024E1426FBB9}" type="parTrans" cxnId="{BA3CCEE4-0C2C-6349-B8D0-A9439B137C7D}">
      <dgm:prSet/>
      <dgm:spPr/>
      <dgm:t>
        <a:bodyPr/>
        <a:lstStyle/>
        <a:p>
          <a:endParaRPr lang="en-US"/>
        </a:p>
      </dgm:t>
    </dgm:pt>
    <dgm:pt modelId="{5D9C7F16-3DC5-7947-BB05-66D43F88E1D5}" type="sibTrans" cxnId="{BA3CCEE4-0C2C-6349-B8D0-A9439B137C7D}">
      <dgm:prSet/>
      <dgm:spPr/>
      <dgm:t>
        <a:bodyPr/>
        <a:lstStyle/>
        <a:p>
          <a:endParaRPr lang="en-US"/>
        </a:p>
      </dgm:t>
    </dgm:pt>
    <dgm:pt modelId="{BCB64263-F3A9-A043-B9B6-34E99CE9501B}">
      <dgm:prSet custT="1"/>
      <dgm:spPr/>
      <dgm:t>
        <a:bodyPr/>
        <a:lstStyle/>
        <a:p>
          <a:pPr algn="ctr"/>
          <a:r>
            <a:rPr lang="en-US" sz="2400" i="1" dirty="0"/>
            <a:t>Asian Hospital and Medical Center in collaboration with The Ruth Foundation, Makati Medical Center, De Lasalle </a:t>
          </a:r>
          <a:r>
            <a:rPr lang="en-US" sz="2400" i="1" dirty="0" err="1"/>
            <a:t>Univerity</a:t>
          </a:r>
          <a:r>
            <a:rPr lang="en-US" sz="2400" i="1" dirty="0"/>
            <a:t> Medical Center</a:t>
          </a:r>
          <a:endParaRPr lang="en-US" sz="2400" b="0" i="1" dirty="0"/>
        </a:p>
      </dgm:t>
    </dgm:pt>
    <dgm:pt modelId="{C0B900B3-F537-F540-962A-7F46EB7E0E84}" type="parTrans" cxnId="{441D82D7-272D-7A4D-A398-40620B2CE74F}">
      <dgm:prSet/>
      <dgm:spPr/>
      <dgm:t>
        <a:bodyPr/>
        <a:lstStyle/>
        <a:p>
          <a:endParaRPr lang="en-US"/>
        </a:p>
      </dgm:t>
    </dgm:pt>
    <dgm:pt modelId="{74A54C65-F141-3B46-AE8D-FD7DBA2E5D3D}" type="sibTrans" cxnId="{441D82D7-272D-7A4D-A398-40620B2CE74F}">
      <dgm:prSet/>
      <dgm:spPr/>
      <dgm:t>
        <a:bodyPr/>
        <a:lstStyle/>
        <a:p>
          <a:endParaRPr lang="en-US"/>
        </a:p>
      </dgm:t>
    </dgm:pt>
    <dgm:pt modelId="{B10A18E0-39C5-3E48-97BD-E774098FD956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0FC13290-4817-F743-83B3-83CF69674B5C}" type="parTrans" cxnId="{6A866224-E794-5043-B810-F730D34FF0AE}">
      <dgm:prSet/>
      <dgm:spPr/>
      <dgm:t>
        <a:bodyPr/>
        <a:lstStyle/>
        <a:p>
          <a:endParaRPr lang="en-US"/>
        </a:p>
      </dgm:t>
    </dgm:pt>
    <dgm:pt modelId="{1976D1ED-1D7E-5E4B-965A-D6569F4513A6}" type="sibTrans" cxnId="{6A866224-E794-5043-B810-F730D34FF0AE}">
      <dgm:prSet/>
      <dgm:spPr/>
      <dgm:t>
        <a:bodyPr/>
        <a:lstStyle/>
        <a:p>
          <a:endParaRPr lang="en-US"/>
        </a:p>
      </dgm:t>
    </dgm:pt>
    <dgm:pt modelId="{68F07DF2-4455-7148-A679-9558039A8264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F41D3A14-381D-024C-9983-7DDE01461C27}" type="parTrans" cxnId="{E44878B9-804E-2C4C-B233-0E67B6C492EA}">
      <dgm:prSet/>
      <dgm:spPr/>
      <dgm:t>
        <a:bodyPr/>
        <a:lstStyle/>
        <a:p>
          <a:endParaRPr lang="en-US"/>
        </a:p>
      </dgm:t>
    </dgm:pt>
    <dgm:pt modelId="{0A573788-80F0-3D4E-BF85-EA00A8F6759D}" type="sibTrans" cxnId="{E44878B9-804E-2C4C-B233-0E67B6C492EA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DB3F1B-0448-4C4A-86E1-743D5FD58609}" type="pres">
      <dgm:prSet presAssocID="{2F7B05EA-9B9D-47E6-9F56-6E8BBAA30B2D}" presName="spacer" presStyleCnt="0"/>
      <dgm:spPr/>
    </dgm:pt>
    <dgm:pt modelId="{21C5306F-098D-7B4A-A177-3B9EBD97CFB4}" type="pres">
      <dgm:prSet presAssocID="{BCB64263-F3A9-A043-B9B6-34E99CE9501B}" presName="parentText" presStyleLbl="node1" presStyleIdx="1" presStyleCnt="2" custScaleY="101968">
        <dgm:presLayoutVars>
          <dgm:chMax val="0"/>
          <dgm:bulletEnabled val="1"/>
        </dgm:presLayoutVars>
      </dgm:prSet>
      <dgm:spPr/>
    </dgm:pt>
    <dgm:pt modelId="{8D48D642-874F-A74D-A7FD-4C047D640BB3}" type="pres">
      <dgm:prSet presAssocID="{BCB64263-F3A9-A043-B9B6-34E99CE9501B}" presName="childText" presStyleLbl="revTx" presStyleIdx="0" presStyleCnt="1" custLinFactNeighborY="2726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6A866224-E794-5043-B810-F730D34FF0AE}" srcId="{BCB64263-F3A9-A043-B9B6-34E99CE9501B}" destId="{B10A18E0-39C5-3E48-97BD-E774098FD956}" srcOrd="2" destOrd="0" parTransId="{0FC13290-4817-F743-83B3-83CF69674B5C}" sibTransId="{1976D1ED-1D7E-5E4B-965A-D6569F4513A6}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E66F695B-79E3-5646-A5A4-BAB8B8D9B098}" type="presOf" srcId="{28B0D133-0F68-8147-9C4F-BE106B15351B}" destId="{8D48D642-874F-A74D-A7FD-4C047D640BB3}" srcOrd="0" destOrd="0" presId="urn:microsoft.com/office/officeart/2005/8/layout/vList2"/>
    <dgm:cxn modelId="{F3C1E883-C1DD-254F-87E0-A6F3CB436B57}" type="presOf" srcId="{BCB64263-F3A9-A043-B9B6-34E99CE9501B}" destId="{21C5306F-098D-7B4A-A177-3B9EBD97CFB4}" srcOrd="0" destOrd="0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4A6FAEB0-A104-3440-B153-16F233B3A1A1}" type="presOf" srcId="{68F07DF2-4455-7148-A679-9558039A8264}" destId="{8D48D642-874F-A74D-A7FD-4C047D640BB3}" srcOrd="0" destOrd="1" presId="urn:microsoft.com/office/officeart/2005/8/layout/vList2"/>
    <dgm:cxn modelId="{E44878B9-804E-2C4C-B233-0E67B6C492EA}" srcId="{BCB64263-F3A9-A043-B9B6-34E99CE9501B}" destId="{68F07DF2-4455-7148-A679-9558039A8264}" srcOrd="1" destOrd="0" parTransId="{F41D3A14-381D-024C-9983-7DDE01461C27}" sibTransId="{0A573788-80F0-3D4E-BF85-EA00A8F6759D}"/>
    <dgm:cxn modelId="{441D82D7-272D-7A4D-A398-40620B2CE74F}" srcId="{BAF36133-F6C2-4665-BC9A-8A0223303AFF}" destId="{BCB64263-F3A9-A043-B9B6-34E99CE9501B}" srcOrd="1" destOrd="0" parTransId="{C0B900B3-F537-F540-962A-7F46EB7E0E84}" sibTransId="{74A54C65-F141-3B46-AE8D-FD7DBA2E5D3D}"/>
    <dgm:cxn modelId="{60E764DE-C3A4-B242-83D8-F53B8F48092F}" type="presOf" srcId="{B10A18E0-39C5-3E48-97BD-E774098FD956}" destId="{8D48D642-874F-A74D-A7FD-4C047D640BB3}" srcOrd="0" destOrd="2" presId="urn:microsoft.com/office/officeart/2005/8/layout/vList2"/>
    <dgm:cxn modelId="{BA3CCEE4-0C2C-6349-B8D0-A9439B137C7D}" srcId="{BCB64263-F3A9-A043-B9B6-34E99CE9501B}" destId="{28B0D133-0F68-8147-9C4F-BE106B15351B}" srcOrd="0" destOrd="0" parTransId="{E5667E20-1393-B246-BE3F-024E1426FBB9}" sibTransId="{5D9C7F16-3DC5-7947-BB05-66D43F88E1D5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D09484D-0D39-9246-AF44-C3668CA925B8}" type="presParOf" srcId="{A98F445F-0FB5-B74D-8D56-F31E0420C894}" destId="{BFDB3F1B-0448-4C4A-86E1-743D5FD58609}" srcOrd="1" destOrd="0" presId="urn:microsoft.com/office/officeart/2005/8/layout/vList2"/>
    <dgm:cxn modelId="{FA6BBAE6-619A-AA47-AEB3-B8600F083AC7}" type="presParOf" srcId="{A98F445F-0FB5-B74D-8D56-F31E0420C894}" destId="{21C5306F-098D-7B4A-A177-3B9EBD97CFB4}" srcOrd="2" destOrd="0" presId="urn:microsoft.com/office/officeart/2005/8/layout/vList2"/>
    <dgm:cxn modelId="{662EAAF3-DA78-CB43-B4F5-620D4B1FC009}" type="presParOf" srcId="{A98F445F-0FB5-B74D-8D56-F31E0420C894}" destId="{8D48D642-874F-A74D-A7FD-4C047D640B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b="1" dirty="0"/>
            <a:t>Demystifying Palliative Care</a:t>
          </a:r>
          <a:endParaRPr lang="en-US" sz="2400" b="1" i="0" dirty="0"/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28B0D133-0F68-8147-9C4F-BE106B15351B}">
      <dgm:prSet custT="1"/>
      <dgm:spPr/>
      <dgm:t>
        <a:bodyPr/>
        <a:lstStyle/>
        <a:p>
          <a:r>
            <a:rPr lang="en-US" sz="2400" dirty="0"/>
            <a:t>2:30-4:00 PM</a:t>
          </a:r>
        </a:p>
      </dgm:t>
    </dgm:pt>
    <dgm:pt modelId="{E5667E20-1393-B246-BE3F-024E1426FBB9}" type="parTrans" cxnId="{BA3CCEE4-0C2C-6349-B8D0-A9439B137C7D}">
      <dgm:prSet/>
      <dgm:spPr/>
      <dgm:t>
        <a:bodyPr/>
        <a:lstStyle/>
        <a:p>
          <a:endParaRPr lang="en-US"/>
        </a:p>
      </dgm:t>
    </dgm:pt>
    <dgm:pt modelId="{5D9C7F16-3DC5-7947-BB05-66D43F88E1D5}" type="sibTrans" cxnId="{BA3CCEE4-0C2C-6349-B8D0-A9439B137C7D}">
      <dgm:prSet/>
      <dgm:spPr/>
      <dgm:t>
        <a:bodyPr/>
        <a:lstStyle/>
        <a:p>
          <a:endParaRPr lang="en-US"/>
        </a:p>
      </dgm:t>
    </dgm:pt>
    <dgm:pt modelId="{BCB64263-F3A9-A043-B9B6-34E99CE9501B}">
      <dgm:prSet custT="1"/>
      <dgm:spPr/>
      <dgm:t>
        <a:bodyPr/>
        <a:lstStyle/>
        <a:p>
          <a:pPr algn="ctr"/>
          <a:r>
            <a:rPr lang="en-US" sz="2400" i="1" dirty="0"/>
            <a:t>Valenzuela Medical Center</a:t>
          </a:r>
          <a:endParaRPr lang="en-US" sz="2400" b="0" i="1" dirty="0"/>
        </a:p>
      </dgm:t>
    </dgm:pt>
    <dgm:pt modelId="{C0B900B3-F537-F540-962A-7F46EB7E0E84}" type="parTrans" cxnId="{441D82D7-272D-7A4D-A398-40620B2CE74F}">
      <dgm:prSet/>
      <dgm:spPr/>
      <dgm:t>
        <a:bodyPr/>
        <a:lstStyle/>
        <a:p>
          <a:endParaRPr lang="en-US"/>
        </a:p>
      </dgm:t>
    </dgm:pt>
    <dgm:pt modelId="{74A54C65-F141-3B46-AE8D-FD7DBA2E5D3D}" type="sibTrans" cxnId="{441D82D7-272D-7A4D-A398-40620B2CE74F}">
      <dgm:prSet/>
      <dgm:spPr/>
      <dgm:t>
        <a:bodyPr/>
        <a:lstStyle/>
        <a:p>
          <a:endParaRPr lang="en-US"/>
        </a:p>
      </dgm:t>
    </dgm:pt>
    <dgm:pt modelId="{B10A18E0-39C5-3E48-97BD-E774098FD956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0FC13290-4817-F743-83B3-83CF69674B5C}" type="parTrans" cxnId="{6A866224-E794-5043-B810-F730D34FF0AE}">
      <dgm:prSet/>
      <dgm:spPr/>
      <dgm:t>
        <a:bodyPr/>
        <a:lstStyle/>
        <a:p>
          <a:endParaRPr lang="en-US"/>
        </a:p>
      </dgm:t>
    </dgm:pt>
    <dgm:pt modelId="{1976D1ED-1D7E-5E4B-965A-D6569F4513A6}" type="sibTrans" cxnId="{6A866224-E794-5043-B810-F730D34FF0AE}">
      <dgm:prSet/>
      <dgm:spPr/>
      <dgm:t>
        <a:bodyPr/>
        <a:lstStyle/>
        <a:p>
          <a:endParaRPr lang="en-US"/>
        </a:p>
      </dgm:t>
    </dgm:pt>
    <dgm:pt modelId="{68F07DF2-4455-7148-A679-9558039A8264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F41D3A14-381D-024C-9983-7DDE01461C27}" type="parTrans" cxnId="{E44878B9-804E-2C4C-B233-0E67B6C492EA}">
      <dgm:prSet/>
      <dgm:spPr/>
      <dgm:t>
        <a:bodyPr/>
        <a:lstStyle/>
        <a:p>
          <a:endParaRPr lang="en-US"/>
        </a:p>
      </dgm:t>
    </dgm:pt>
    <dgm:pt modelId="{0A573788-80F0-3D4E-BF85-EA00A8F6759D}" type="sibTrans" cxnId="{E44878B9-804E-2C4C-B233-0E67B6C492EA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DB3F1B-0448-4C4A-86E1-743D5FD58609}" type="pres">
      <dgm:prSet presAssocID="{2F7B05EA-9B9D-47E6-9F56-6E8BBAA30B2D}" presName="spacer" presStyleCnt="0"/>
      <dgm:spPr/>
    </dgm:pt>
    <dgm:pt modelId="{21C5306F-098D-7B4A-A177-3B9EBD97CFB4}" type="pres">
      <dgm:prSet presAssocID="{BCB64263-F3A9-A043-B9B6-34E99CE9501B}" presName="parentText" presStyleLbl="node1" presStyleIdx="1" presStyleCnt="2" custScaleY="45051">
        <dgm:presLayoutVars>
          <dgm:chMax val="0"/>
          <dgm:bulletEnabled val="1"/>
        </dgm:presLayoutVars>
      </dgm:prSet>
      <dgm:spPr/>
    </dgm:pt>
    <dgm:pt modelId="{8D48D642-874F-A74D-A7FD-4C047D640BB3}" type="pres">
      <dgm:prSet presAssocID="{BCB64263-F3A9-A043-B9B6-34E99CE9501B}" presName="childText" presStyleLbl="revTx" presStyleIdx="0" presStyleCnt="1" custLinFactNeighborY="2726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6A866224-E794-5043-B810-F730D34FF0AE}" srcId="{BCB64263-F3A9-A043-B9B6-34E99CE9501B}" destId="{B10A18E0-39C5-3E48-97BD-E774098FD956}" srcOrd="2" destOrd="0" parTransId="{0FC13290-4817-F743-83B3-83CF69674B5C}" sibTransId="{1976D1ED-1D7E-5E4B-965A-D6569F4513A6}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E66F695B-79E3-5646-A5A4-BAB8B8D9B098}" type="presOf" srcId="{28B0D133-0F68-8147-9C4F-BE106B15351B}" destId="{8D48D642-874F-A74D-A7FD-4C047D640BB3}" srcOrd="0" destOrd="0" presId="urn:microsoft.com/office/officeart/2005/8/layout/vList2"/>
    <dgm:cxn modelId="{F3C1E883-C1DD-254F-87E0-A6F3CB436B57}" type="presOf" srcId="{BCB64263-F3A9-A043-B9B6-34E99CE9501B}" destId="{21C5306F-098D-7B4A-A177-3B9EBD97CFB4}" srcOrd="0" destOrd="0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4A6FAEB0-A104-3440-B153-16F233B3A1A1}" type="presOf" srcId="{68F07DF2-4455-7148-A679-9558039A8264}" destId="{8D48D642-874F-A74D-A7FD-4C047D640BB3}" srcOrd="0" destOrd="1" presId="urn:microsoft.com/office/officeart/2005/8/layout/vList2"/>
    <dgm:cxn modelId="{E44878B9-804E-2C4C-B233-0E67B6C492EA}" srcId="{BCB64263-F3A9-A043-B9B6-34E99CE9501B}" destId="{68F07DF2-4455-7148-A679-9558039A8264}" srcOrd="1" destOrd="0" parTransId="{F41D3A14-381D-024C-9983-7DDE01461C27}" sibTransId="{0A573788-80F0-3D4E-BF85-EA00A8F6759D}"/>
    <dgm:cxn modelId="{441D82D7-272D-7A4D-A398-40620B2CE74F}" srcId="{BAF36133-F6C2-4665-BC9A-8A0223303AFF}" destId="{BCB64263-F3A9-A043-B9B6-34E99CE9501B}" srcOrd="1" destOrd="0" parTransId="{C0B900B3-F537-F540-962A-7F46EB7E0E84}" sibTransId="{74A54C65-F141-3B46-AE8D-FD7DBA2E5D3D}"/>
    <dgm:cxn modelId="{60E764DE-C3A4-B242-83D8-F53B8F48092F}" type="presOf" srcId="{B10A18E0-39C5-3E48-97BD-E774098FD956}" destId="{8D48D642-874F-A74D-A7FD-4C047D640BB3}" srcOrd="0" destOrd="2" presId="urn:microsoft.com/office/officeart/2005/8/layout/vList2"/>
    <dgm:cxn modelId="{BA3CCEE4-0C2C-6349-B8D0-A9439B137C7D}" srcId="{BCB64263-F3A9-A043-B9B6-34E99CE9501B}" destId="{28B0D133-0F68-8147-9C4F-BE106B15351B}" srcOrd="0" destOrd="0" parTransId="{E5667E20-1393-B246-BE3F-024E1426FBB9}" sibTransId="{5D9C7F16-3DC5-7947-BB05-66D43F88E1D5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D09484D-0D39-9246-AF44-C3668CA925B8}" type="presParOf" srcId="{A98F445F-0FB5-B74D-8D56-F31E0420C894}" destId="{BFDB3F1B-0448-4C4A-86E1-743D5FD58609}" srcOrd="1" destOrd="0" presId="urn:microsoft.com/office/officeart/2005/8/layout/vList2"/>
    <dgm:cxn modelId="{FA6BBAE6-619A-AA47-AEB3-B8600F083AC7}" type="presParOf" srcId="{A98F445F-0FB5-B74D-8D56-F31E0420C894}" destId="{21C5306F-098D-7B4A-A177-3B9EBD97CFB4}" srcOrd="2" destOrd="0" presId="urn:microsoft.com/office/officeart/2005/8/layout/vList2"/>
    <dgm:cxn modelId="{662EAAF3-DA78-CB43-B4F5-620D4B1FC009}" type="presParOf" srcId="{A98F445F-0FB5-B74D-8D56-F31E0420C894}" destId="{8D48D642-874F-A74D-A7FD-4C047D640B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b="1" dirty="0"/>
            <a:t>Introduction to Palliative Care for Practice-based Residency Training </a:t>
          </a:r>
          <a:endParaRPr lang="en-US" sz="2400" b="1" i="0" dirty="0"/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28B0D133-0F68-8147-9C4F-BE106B15351B}">
      <dgm:prSet custT="1"/>
      <dgm:spPr/>
      <dgm:t>
        <a:bodyPr/>
        <a:lstStyle/>
        <a:p>
          <a:r>
            <a:rPr lang="en-US" sz="2400" dirty="0"/>
            <a:t>Time to be announced</a:t>
          </a:r>
        </a:p>
      </dgm:t>
    </dgm:pt>
    <dgm:pt modelId="{E5667E20-1393-B246-BE3F-024E1426FBB9}" type="parTrans" cxnId="{BA3CCEE4-0C2C-6349-B8D0-A9439B137C7D}">
      <dgm:prSet/>
      <dgm:spPr/>
      <dgm:t>
        <a:bodyPr/>
        <a:lstStyle/>
        <a:p>
          <a:endParaRPr lang="en-US"/>
        </a:p>
      </dgm:t>
    </dgm:pt>
    <dgm:pt modelId="{5D9C7F16-3DC5-7947-BB05-66D43F88E1D5}" type="sibTrans" cxnId="{BA3CCEE4-0C2C-6349-B8D0-A9439B137C7D}">
      <dgm:prSet/>
      <dgm:spPr/>
      <dgm:t>
        <a:bodyPr/>
        <a:lstStyle/>
        <a:p>
          <a:endParaRPr lang="en-US"/>
        </a:p>
      </dgm:t>
    </dgm:pt>
    <dgm:pt modelId="{BCB64263-F3A9-A043-B9B6-34E99CE9501B}">
      <dgm:prSet custT="1"/>
      <dgm:spPr/>
      <dgm:t>
        <a:bodyPr/>
        <a:lstStyle/>
        <a:p>
          <a:pPr algn="ctr"/>
          <a:r>
            <a:rPr lang="en-US" sz="2400" i="1" dirty="0"/>
            <a:t>Zamboanga City Medical Center Dept of Family and Community Medicine in collaboration with Southern Philippines Medical Center-Section of Palliative and Hospice Care</a:t>
          </a:r>
          <a:endParaRPr lang="en-US" sz="2400" b="0" i="1" dirty="0"/>
        </a:p>
      </dgm:t>
    </dgm:pt>
    <dgm:pt modelId="{C0B900B3-F537-F540-962A-7F46EB7E0E84}" type="parTrans" cxnId="{441D82D7-272D-7A4D-A398-40620B2CE74F}">
      <dgm:prSet/>
      <dgm:spPr/>
      <dgm:t>
        <a:bodyPr/>
        <a:lstStyle/>
        <a:p>
          <a:endParaRPr lang="en-US"/>
        </a:p>
      </dgm:t>
    </dgm:pt>
    <dgm:pt modelId="{74A54C65-F141-3B46-AE8D-FD7DBA2E5D3D}" type="sibTrans" cxnId="{441D82D7-272D-7A4D-A398-40620B2CE74F}">
      <dgm:prSet/>
      <dgm:spPr/>
      <dgm:t>
        <a:bodyPr/>
        <a:lstStyle/>
        <a:p>
          <a:endParaRPr lang="en-US"/>
        </a:p>
      </dgm:t>
    </dgm:pt>
    <dgm:pt modelId="{B10A18E0-39C5-3E48-97BD-E774098FD956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0FC13290-4817-F743-83B3-83CF69674B5C}" type="parTrans" cxnId="{6A866224-E794-5043-B810-F730D34FF0AE}">
      <dgm:prSet/>
      <dgm:spPr/>
      <dgm:t>
        <a:bodyPr/>
        <a:lstStyle/>
        <a:p>
          <a:endParaRPr lang="en-US"/>
        </a:p>
      </dgm:t>
    </dgm:pt>
    <dgm:pt modelId="{1976D1ED-1D7E-5E4B-965A-D6569F4513A6}" type="sibTrans" cxnId="{6A866224-E794-5043-B810-F730D34FF0AE}">
      <dgm:prSet/>
      <dgm:spPr/>
      <dgm:t>
        <a:bodyPr/>
        <a:lstStyle/>
        <a:p>
          <a:endParaRPr lang="en-US"/>
        </a:p>
      </dgm:t>
    </dgm:pt>
    <dgm:pt modelId="{68F07DF2-4455-7148-A679-9558039A8264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F41D3A14-381D-024C-9983-7DDE01461C27}" type="parTrans" cxnId="{E44878B9-804E-2C4C-B233-0E67B6C492EA}">
      <dgm:prSet/>
      <dgm:spPr/>
      <dgm:t>
        <a:bodyPr/>
        <a:lstStyle/>
        <a:p>
          <a:endParaRPr lang="en-US"/>
        </a:p>
      </dgm:t>
    </dgm:pt>
    <dgm:pt modelId="{0A573788-80F0-3D4E-BF85-EA00A8F6759D}" type="sibTrans" cxnId="{E44878B9-804E-2C4C-B233-0E67B6C492EA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DB3F1B-0448-4C4A-86E1-743D5FD58609}" type="pres">
      <dgm:prSet presAssocID="{2F7B05EA-9B9D-47E6-9F56-6E8BBAA30B2D}" presName="spacer" presStyleCnt="0"/>
      <dgm:spPr/>
    </dgm:pt>
    <dgm:pt modelId="{21C5306F-098D-7B4A-A177-3B9EBD97CFB4}" type="pres">
      <dgm:prSet presAssocID="{BCB64263-F3A9-A043-B9B6-34E99CE9501B}" presName="parentText" presStyleLbl="node1" presStyleIdx="1" presStyleCnt="2" custScaleY="116710">
        <dgm:presLayoutVars>
          <dgm:chMax val="0"/>
          <dgm:bulletEnabled val="1"/>
        </dgm:presLayoutVars>
      </dgm:prSet>
      <dgm:spPr/>
    </dgm:pt>
    <dgm:pt modelId="{8D48D642-874F-A74D-A7FD-4C047D640BB3}" type="pres">
      <dgm:prSet presAssocID="{BCB64263-F3A9-A043-B9B6-34E99CE9501B}" presName="childText" presStyleLbl="revTx" presStyleIdx="0" presStyleCnt="1" custLinFactNeighborY="2726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6A866224-E794-5043-B810-F730D34FF0AE}" srcId="{BCB64263-F3A9-A043-B9B6-34E99CE9501B}" destId="{B10A18E0-39C5-3E48-97BD-E774098FD956}" srcOrd="2" destOrd="0" parTransId="{0FC13290-4817-F743-83B3-83CF69674B5C}" sibTransId="{1976D1ED-1D7E-5E4B-965A-D6569F4513A6}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E66F695B-79E3-5646-A5A4-BAB8B8D9B098}" type="presOf" srcId="{28B0D133-0F68-8147-9C4F-BE106B15351B}" destId="{8D48D642-874F-A74D-A7FD-4C047D640BB3}" srcOrd="0" destOrd="0" presId="urn:microsoft.com/office/officeart/2005/8/layout/vList2"/>
    <dgm:cxn modelId="{F3C1E883-C1DD-254F-87E0-A6F3CB436B57}" type="presOf" srcId="{BCB64263-F3A9-A043-B9B6-34E99CE9501B}" destId="{21C5306F-098D-7B4A-A177-3B9EBD97CFB4}" srcOrd="0" destOrd="0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4A6FAEB0-A104-3440-B153-16F233B3A1A1}" type="presOf" srcId="{68F07DF2-4455-7148-A679-9558039A8264}" destId="{8D48D642-874F-A74D-A7FD-4C047D640BB3}" srcOrd="0" destOrd="1" presId="urn:microsoft.com/office/officeart/2005/8/layout/vList2"/>
    <dgm:cxn modelId="{E44878B9-804E-2C4C-B233-0E67B6C492EA}" srcId="{BCB64263-F3A9-A043-B9B6-34E99CE9501B}" destId="{68F07DF2-4455-7148-A679-9558039A8264}" srcOrd="1" destOrd="0" parTransId="{F41D3A14-381D-024C-9983-7DDE01461C27}" sibTransId="{0A573788-80F0-3D4E-BF85-EA00A8F6759D}"/>
    <dgm:cxn modelId="{441D82D7-272D-7A4D-A398-40620B2CE74F}" srcId="{BAF36133-F6C2-4665-BC9A-8A0223303AFF}" destId="{BCB64263-F3A9-A043-B9B6-34E99CE9501B}" srcOrd="1" destOrd="0" parTransId="{C0B900B3-F537-F540-962A-7F46EB7E0E84}" sibTransId="{74A54C65-F141-3B46-AE8D-FD7DBA2E5D3D}"/>
    <dgm:cxn modelId="{60E764DE-C3A4-B242-83D8-F53B8F48092F}" type="presOf" srcId="{B10A18E0-39C5-3E48-97BD-E774098FD956}" destId="{8D48D642-874F-A74D-A7FD-4C047D640BB3}" srcOrd="0" destOrd="2" presId="urn:microsoft.com/office/officeart/2005/8/layout/vList2"/>
    <dgm:cxn modelId="{BA3CCEE4-0C2C-6349-B8D0-A9439B137C7D}" srcId="{BCB64263-F3A9-A043-B9B6-34E99CE9501B}" destId="{28B0D133-0F68-8147-9C4F-BE106B15351B}" srcOrd="0" destOrd="0" parTransId="{E5667E20-1393-B246-BE3F-024E1426FBB9}" sibTransId="{5D9C7F16-3DC5-7947-BB05-66D43F88E1D5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D09484D-0D39-9246-AF44-C3668CA925B8}" type="presParOf" srcId="{A98F445F-0FB5-B74D-8D56-F31E0420C894}" destId="{BFDB3F1B-0448-4C4A-86E1-743D5FD58609}" srcOrd="1" destOrd="0" presId="urn:microsoft.com/office/officeart/2005/8/layout/vList2"/>
    <dgm:cxn modelId="{FA6BBAE6-619A-AA47-AEB3-B8600F083AC7}" type="presParOf" srcId="{A98F445F-0FB5-B74D-8D56-F31E0420C894}" destId="{21C5306F-098D-7B4A-A177-3B9EBD97CFB4}" srcOrd="2" destOrd="0" presId="urn:microsoft.com/office/officeart/2005/8/layout/vList2"/>
    <dgm:cxn modelId="{662EAAF3-DA78-CB43-B4F5-620D4B1FC009}" type="presParOf" srcId="{A98F445F-0FB5-B74D-8D56-F31E0420C894}" destId="{8D48D642-874F-A74D-A7FD-4C047D640B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b="1" dirty="0"/>
            <a:t>“PITCH PERFECT”: Palliative and Hospice Care in 90 seconds</a:t>
          </a:r>
          <a:endParaRPr lang="en-US" sz="2400" b="1" i="0" dirty="0"/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28B0D133-0F68-8147-9C4F-BE106B15351B}">
      <dgm:prSet custT="1"/>
      <dgm:spPr/>
      <dgm:t>
        <a:bodyPr/>
        <a:lstStyle/>
        <a:p>
          <a:r>
            <a:rPr lang="en-US" sz="2400" dirty="0"/>
            <a:t>5:00-6:00 PM</a:t>
          </a:r>
        </a:p>
      </dgm:t>
    </dgm:pt>
    <dgm:pt modelId="{E5667E20-1393-B246-BE3F-024E1426FBB9}" type="parTrans" cxnId="{BA3CCEE4-0C2C-6349-B8D0-A9439B137C7D}">
      <dgm:prSet/>
      <dgm:spPr/>
      <dgm:t>
        <a:bodyPr/>
        <a:lstStyle/>
        <a:p>
          <a:endParaRPr lang="en-US"/>
        </a:p>
      </dgm:t>
    </dgm:pt>
    <dgm:pt modelId="{5D9C7F16-3DC5-7947-BB05-66D43F88E1D5}" type="sibTrans" cxnId="{BA3CCEE4-0C2C-6349-B8D0-A9439B137C7D}">
      <dgm:prSet/>
      <dgm:spPr/>
      <dgm:t>
        <a:bodyPr/>
        <a:lstStyle/>
        <a:p>
          <a:endParaRPr lang="en-US"/>
        </a:p>
      </dgm:t>
    </dgm:pt>
    <dgm:pt modelId="{BCB64263-F3A9-A043-B9B6-34E99CE9501B}">
      <dgm:prSet custT="1"/>
      <dgm:spPr/>
      <dgm:t>
        <a:bodyPr/>
        <a:lstStyle/>
        <a:p>
          <a:pPr algn="ctr"/>
          <a:r>
            <a:rPr lang="en-US" sz="2400" i="1" dirty="0"/>
            <a:t>Elevator pitches on the “what” and “why” of Palliative and Hospice Care from Palliative Specialists and Family of Patients</a:t>
          </a:r>
          <a:endParaRPr lang="en-US" sz="2400" b="0" i="1" dirty="0"/>
        </a:p>
      </dgm:t>
    </dgm:pt>
    <dgm:pt modelId="{C0B900B3-F537-F540-962A-7F46EB7E0E84}" type="parTrans" cxnId="{441D82D7-272D-7A4D-A398-40620B2CE74F}">
      <dgm:prSet/>
      <dgm:spPr/>
      <dgm:t>
        <a:bodyPr/>
        <a:lstStyle/>
        <a:p>
          <a:endParaRPr lang="en-US"/>
        </a:p>
      </dgm:t>
    </dgm:pt>
    <dgm:pt modelId="{74A54C65-F141-3B46-AE8D-FD7DBA2E5D3D}" type="sibTrans" cxnId="{441D82D7-272D-7A4D-A398-40620B2CE74F}">
      <dgm:prSet/>
      <dgm:spPr/>
      <dgm:t>
        <a:bodyPr/>
        <a:lstStyle/>
        <a:p>
          <a:endParaRPr lang="en-US"/>
        </a:p>
      </dgm:t>
    </dgm:pt>
    <dgm:pt modelId="{B10A18E0-39C5-3E48-97BD-E774098FD956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0FC13290-4817-F743-83B3-83CF69674B5C}" type="parTrans" cxnId="{6A866224-E794-5043-B810-F730D34FF0AE}">
      <dgm:prSet/>
      <dgm:spPr/>
      <dgm:t>
        <a:bodyPr/>
        <a:lstStyle/>
        <a:p>
          <a:endParaRPr lang="en-US"/>
        </a:p>
      </dgm:t>
    </dgm:pt>
    <dgm:pt modelId="{1976D1ED-1D7E-5E4B-965A-D6569F4513A6}" type="sibTrans" cxnId="{6A866224-E794-5043-B810-F730D34FF0AE}">
      <dgm:prSet/>
      <dgm:spPr/>
      <dgm:t>
        <a:bodyPr/>
        <a:lstStyle/>
        <a:p>
          <a:endParaRPr lang="en-US"/>
        </a:p>
      </dgm:t>
    </dgm:pt>
    <dgm:pt modelId="{68F07DF2-4455-7148-A679-9558039A8264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F41D3A14-381D-024C-9983-7DDE01461C27}" type="parTrans" cxnId="{E44878B9-804E-2C4C-B233-0E67B6C492EA}">
      <dgm:prSet/>
      <dgm:spPr/>
      <dgm:t>
        <a:bodyPr/>
        <a:lstStyle/>
        <a:p>
          <a:endParaRPr lang="en-US"/>
        </a:p>
      </dgm:t>
    </dgm:pt>
    <dgm:pt modelId="{0A573788-80F0-3D4E-BF85-EA00A8F6759D}" type="sibTrans" cxnId="{E44878B9-804E-2C4C-B233-0E67B6C492EA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DB3F1B-0448-4C4A-86E1-743D5FD58609}" type="pres">
      <dgm:prSet presAssocID="{2F7B05EA-9B9D-47E6-9F56-6E8BBAA30B2D}" presName="spacer" presStyleCnt="0"/>
      <dgm:spPr/>
    </dgm:pt>
    <dgm:pt modelId="{21C5306F-098D-7B4A-A177-3B9EBD97CFB4}" type="pres">
      <dgm:prSet presAssocID="{BCB64263-F3A9-A043-B9B6-34E99CE9501B}" presName="parentText" presStyleLbl="node1" presStyleIdx="1" presStyleCnt="2" custScaleY="144343">
        <dgm:presLayoutVars>
          <dgm:chMax val="0"/>
          <dgm:bulletEnabled val="1"/>
        </dgm:presLayoutVars>
      </dgm:prSet>
      <dgm:spPr/>
    </dgm:pt>
    <dgm:pt modelId="{8D48D642-874F-A74D-A7FD-4C047D640BB3}" type="pres">
      <dgm:prSet presAssocID="{BCB64263-F3A9-A043-B9B6-34E99CE9501B}" presName="childText" presStyleLbl="revTx" presStyleIdx="0" presStyleCnt="1" custLinFactNeighborY="2726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6A866224-E794-5043-B810-F730D34FF0AE}" srcId="{BCB64263-F3A9-A043-B9B6-34E99CE9501B}" destId="{B10A18E0-39C5-3E48-97BD-E774098FD956}" srcOrd="2" destOrd="0" parTransId="{0FC13290-4817-F743-83B3-83CF69674B5C}" sibTransId="{1976D1ED-1D7E-5E4B-965A-D6569F4513A6}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E66F695B-79E3-5646-A5A4-BAB8B8D9B098}" type="presOf" srcId="{28B0D133-0F68-8147-9C4F-BE106B15351B}" destId="{8D48D642-874F-A74D-A7FD-4C047D640BB3}" srcOrd="0" destOrd="0" presId="urn:microsoft.com/office/officeart/2005/8/layout/vList2"/>
    <dgm:cxn modelId="{F3C1E883-C1DD-254F-87E0-A6F3CB436B57}" type="presOf" srcId="{BCB64263-F3A9-A043-B9B6-34E99CE9501B}" destId="{21C5306F-098D-7B4A-A177-3B9EBD97CFB4}" srcOrd="0" destOrd="0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4A6FAEB0-A104-3440-B153-16F233B3A1A1}" type="presOf" srcId="{68F07DF2-4455-7148-A679-9558039A8264}" destId="{8D48D642-874F-A74D-A7FD-4C047D640BB3}" srcOrd="0" destOrd="1" presId="urn:microsoft.com/office/officeart/2005/8/layout/vList2"/>
    <dgm:cxn modelId="{E44878B9-804E-2C4C-B233-0E67B6C492EA}" srcId="{BCB64263-F3A9-A043-B9B6-34E99CE9501B}" destId="{68F07DF2-4455-7148-A679-9558039A8264}" srcOrd="1" destOrd="0" parTransId="{F41D3A14-381D-024C-9983-7DDE01461C27}" sibTransId="{0A573788-80F0-3D4E-BF85-EA00A8F6759D}"/>
    <dgm:cxn modelId="{441D82D7-272D-7A4D-A398-40620B2CE74F}" srcId="{BAF36133-F6C2-4665-BC9A-8A0223303AFF}" destId="{BCB64263-F3A9-A043-B9B6-34E99CE9501B}" srcOrd="1" destOrd="0" parTransId="{C0B900B3-F537-F540-962A-7F46EB7E0E84}" sibTransId="{74A54C65-F141-3B46-AE8D-FD7DBA2E5D3D}"/>
    <dgm:cxn modelId="{60E764DE-C3A4-B242-83D8-F53B8F48092F}" type="presOf" srcId="{B10A18E0-39C5-3E48-97BD-E774098FD956}" destId="{8D48D642-874F-A74D-A7FD-4C047D640BB3}" srcOrd="0" destOrd="2" presId="urn:microsoft.com/office/officeart/2005/8/layout/vList2"/>
    <dgm:cxn modelId="{BA3CCEE4-0C2C-6349-B8D0-A9439B137C7D}" srcId="{BCB64263-F3A9-A043-B9B6-34E99CE9501B}" destId="{28B0D133-0F68-8147-9C4F-BE106B15351B}" srcOrd="0" destOrd="0" parTransId="{E5667E20-1393-B246-BE3F-024E1426FBB9}" sibTransId="{5D9C7F16-3DC5-7947-BB05-66D43F88E1D5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D09484D-0D39-9246-AF44-C3668CA925B8}" type="presParOf" srcId="{A98F445F-0FB5-B74D-8D56-F31E0420C894}" destId="{BFDB3F1B-0448-4C4A-86E1-743D5FD58609}" srcOrd="1" destOrd="0" presId="urn:microsoft.com/office/officeart/2005/8/layout/vList2"/>
    <dgm:cxn modelId="{FA6BBAE6-619A-AA47-AEB3-B8600F083AC7}" type="presParOf" srcId="{A98F445F-0FB5-B74D-8D56-F31E0420C894}" destId="{21C5306F-098D-7B4A-A177-3B9EBD97CFB4}" srcOrd="2" destOrd="0" presId="urn:microsoft.com/office/officeart/2005/8/layout/vList2"/>
    <dgm:cxn modelId="{662EAAF3-DA78-CB43-B4F5-620D4B1FC009}" type="presParOf" srcId="{A98F445F-0FB5-B74D-8D56-F31E0420C894}" destId="{8D48D642-874F-A74D-A7FD-4C047D640B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FC2BC3-F111-4C42-9295-2890641EACC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501BB6-FD4B-4B2C-86D5-0D197E856092}">
      <dgm:prSet custT="1"/>
      <dgm:spPr/>
      <dgm:t>
        <a:bodyPr/>
        <a:lstStyle/>
        <a:p>
          <a:r>
            <a:rPr lang="en-US" sz="3200" b="1" i="0" dirty="0"/>
            <a:t>Palliative and Hospice Care Chatserye: </a:t>
          </a:r>
          <a:r>
            <a:rPr lang="en-US" sz="3200" b="1" i="1" dirty="0"/>
            <a:t>“Ang </a:t>
          </a:r>
          <a:r>
            <a:rPr lang="en-US" sz="3200" b="1" i="1" dirty="0" err="1"/>
            <a:t>bukol</a:t>
          </a:r>
          <a:r>
            <a:rPr lang="en-US" sz="3200" b="1" i="1" dirty="0"/>
            <a:t> </a:t>
          </a:r>
          <a:r>
            <a:rPr lang="en-US" sz="3200" b="1" i="1" dirty="0" err="1"/>
            <a:t>na</a:t>
          </a:r>
          <a:r>
            <a:rPr lang="en-US" sz="3200" b="1" i="1" dirty="0"/>
            <a:t> </a:t>
          </a:r>
          <a:r>
            <a:rPr lang="en-US" sz="3200" b="1" i="1" dirty="0" err="1"/>
            <a:t>bumago</a:t>
          </a:r>
          <a:r>
            <a:rPr lang="en-US" sz="3200" b="1" i="1" dirty="0"/>
            <a:t> ng </a:t>
          </a:r>
          <a:r>
            <a:rPr lang="en-US" sz="3200" b="1" i="1" dirty="0" err="1"/>
            <a:t>buhay</a:t>
          </a:r>
          <a:r>
            <a:rPr lang="en-US" sz="3200" b="1" i="1" dirty="0"/>
            <a:t> </a:t>
          </a:r>
          <a:r>
            <a:rPr lang="en-US" sz="3200" b="1" i="1" dirty="0" err="1"/>
            <a:t>namin</a:t>
          </a:r>
          <a:r>
            <a:rPr lang="en-US" sz="3200" b="1" i="1" dirty="0"/>
            <a:t>…” </a:t>
          </a:r>
        </a:p>
      </dgm:t>
    </dgm:pt>
    <dgm:pt modelId="{979EB7DE-7F7B-494F-9E42-571DCBA33735}" type="parTrans" cxnId="{D57D2066-AF62-4116-B7FF-78D60863C9FD}">
      <dgm:prSet/>
      <dgm:spPr/>
      <dgm:t>
        <a:bodyPr/>
        <a:lstStyle/>
        <a:p>
          <a:endParaRPr lang="en-US"/>
        </a:p>
      </dgm:t>
    </dgm:pt>
    <dgm:pt modelId="{EEFAE19C-5F81-4E26-ACCF-A28F21382423}" type="sibTrans" cxnId="{D57D2066-AF62-4116-B7FF-78D60863C9FD}">
      <dgm:prSet/>
      <dgm:spPr/>
      <dgm:t>
        <a:bodyPr/>
        <a:lstStyle/>
        <a:p>
          <a:endParaRPr lang="en-US"/>
        </a:p>
      </dgm:t>
    </dgm:pt>
    <dgm:pt modelId="{DECD9886-6C0B-4963-8781-57E026E869CC}">
      <dgm:prSet custT="1"/>
      <dgm:spPr/>
      <dgm:t>
        <a:bodyPr/>
        <a:lstStyle/>
        <a:p>
          <a:pPr algn="ctr"/>
          <a:r>
            <a:rPr lang="en-US" sz="2400" i="1" dirty="0"/>
            <a:t>East Avenue Medical Center Dept of Family and Community Medicine - Palliative Care Services</a:t>
          </a:r>
          <a:endParaRPr lang="en-US" sz="2400" dirty="0"/>
        </a:p>
      </dgm:t>
    </dgm:pt>
    <dgm:pt modelId="{5140E4AC-3441-436E-99D7-B4B27199F2F2}" type="parTrans" cxnId="{6C547879-98A1-4E49-99BF-403FF7BFA034}">
      <dgm:prSet/>
      <dgm:spPr/>
      <dgm:t>
        <a:bodyPr/>
        <a:lstStyle/>
        <a:p>
          <a:endParaRPr lang="en-US"/>
        </a:p>
      </dgm:t>
    </dgm:pt>
    <dgm:pt modelId="{869FB2E5-ADCF-423C-AA1C-EEF5854F652F}" type="sibTrans" cxnId="{6C547879-98A1-4E49-99BF-403FF7BFA034}">
      <dgm:prSet/>
      <dgm:spPr/>
      <dgm:t>
        <a:bodyPr/>
        <a:lstStyle/>
        <a:p>
          <a:endParaRPr lang="en-US"/>
        </a:p>
      </dgm:t>
    </dgm:pt>
    <dgm:pt modelId="{540A3CF1-A660-4D8D-9EB3-3A7D3A3CD361}">
      <dgm:prSet custT="1"/>
      <dgm:spPr/>
      <dgm:t>
        <a:bodyPr/>
        <a:lstStyle/>
        <a:p>
          <a:r>
            <a:rPr lang="en-US" sz="2400" i="0" dirty="0"/>
            <a:t>Webinar via Zoom</a:t>
          </a:r>
        </a:p>
      </dgm:t>
    </dgm:pt>
    <dgm:pt modelId="{91B58B7D-FDC4-49E3-B268-BCE53AD0705E}" type="parTrans" cxnId="{906EC0C5-B1AB-41DF-9F52-8FEB36FCC6F2}">
      <dgm:prSet/>
      <dgm:spPr/>
      <dgm:t>
        <a:bodyPr/>
        <a:lstStyle/>
        <a:p>
          <a:endParaRPr lang="en-US"/>
        </a:p>
      </dgm:t>
    </dgm:pt>
    <dgm:pt modelId="{14940DE6-476B-4272-B112-A8F542C0C42D}" type="sibTrans" cxnId="{906EC0C5-B1AB-41DF-9F52-8FEB36FCC6F2}">
      <dgm:prSet/>
      <dgm:spPr/>
      <dgm:t>
        <a:bodyPr/>
        <a:lstStyle/>
        <a:p>
          <a:endParaRPr lang="en-US"/>
        </a:p>
      </dgm:t>
    </dgm:pt>
    <dgm:pt modelId="{99440228-AEAF-4DE1-8111-1A65F5568D46}">
      <dgm:prSet custT="1"/>
      <dgm:spPr/>
      <dgm:t>
        <a:bodyPr/>
        <a:lstStyle/>
        <a:p>
          <a:r>
            <a:rPr lang="en-US" sz="2400" i="0" dirty="0"/>
            <a:t>7PM</a:t>
          </a:r>
          <a:r>
            <a:rPr lang="en-PH" sz="2400" i="0" dirty="0"/>
            <a:t> </a:t>
          </a:r>
          <a:endParaRPr lang="en-US" sz="2400" i="0" dirty="0"/>
        </a:p>
      </dgm:t>
    </dgm:pt>
    <dgm:pt modelId="{CEEFA0AB-42AE-41E9-ACF2-DDEAAD6CCD0F}" type="parTrans" cxnId="{DC9D3558-FCF6-46EA-80CF-67536F4417B4}">
      <dgm:prSet/>
      <dgm:spPr/>
      <dgm:t>
        <a:bodyPr/>
        <a:lstStyle/>
        <a:p>
          <a:endParaRPr lang="en-US"/>
        </a:p>
      </dgm:t>
    </dgm:pt>
    <dgm:pt modelId="{64C72D84-166A-4666-9FB8-E3317312B877}" type="sibTrans" cxnId="{DC9D3558-FCF6-46EA-80CF-67536F4417B4}">
      <dgm:prSet/>
      <dgm:spPr/>
      <dgm:t>
        <a:bodyPr/>
        <a:lstStyle/>
        <a:p>
          <a:endParaRPr lang="en-US"/>
        </a:p>
      </dgm:t>
    </dgm:pt>
    <dgm:pt modelId="{08AE4AFE-1BB1-DE41-8544-0F81317E9F47}">
      <dgm:prSet custT="1"/>
      <dgm:spPr/>
      <dgm:t>
        <a:bodyPr/>
        <a:lstStyle/>
        <a:p>
          <a:r>
            <a:rPr lang="en-US" sz="2400" i="0" dirty="0"/>
            <a:t>Link to follow</a:t>
          </a:r>
        </a:p>
      </dgm:t>
    </dgm:pt>
    <dgm:pt modelId="{B42A8222-E42F-4F4B-8350-9FD49712CE7F}" type="parTrans" cxnId="{66CF0A29-1951-7E4D-86D5-AB9E56F7A10C}">
      <dgm:prSet/>
      <dgm:spPr/>
      <dgm:t>
        <a:bodyPr/>
        <a:lstStyle/>
        <a:p>
          <a:endParaRPr lang="en-US"/>
        </a:p>
      </dgm:t>
    </dgm:pt>
    <dgm:pt modelId="{4FBE44F7-1CBB-D14B-81C7-345CF808898D}" type="sibTrans" cxnId="{66CF0A29-1951-7E4D-86D5-AB9E56F7A10C}">
      <dgm:prSet/>
      <dgm:spPr/>
      <dgm:t>
        <a:bodyPr/>
        <a:lstStyle/>
        <a:p>
          <a:endParaRPr lang="en-US"/>
        </a:p>
      </dgm:t>
    </dgm:pt>
    <dgm:pt modelId="{6AE02166-CA9E-C445-A46A-E0C02061E9C7}" type="pres">
      <dgm:prSet presAssocID="{3FFC2BC3-F111-4C42-9295-2890641EACC8}" presName="linear" presStyleCnt="0">
        <dgm:presLayoutVars>
          <dgm:animLvl val="lvl"/>
          <dgm:resizeHandles val="exact"/>
        </dgm:presLayoutVars>
      </dgm:prSet>
      <dgm:spPr/>
    </dgm:pt>
    <dgm:pt modelId="{A959F819-0E68-7D48-BDB4-6FD809DAC1BB}" type="pres">
      <dgm:prSet presAssocID="{61501BB6-FD4B-4B2C-86D5-0D197E8560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EB9DE7-E265-464E-AD1D-E6DEE1A5D7E5}" type="pres">
      <dgm:prSet presAssocID="{EEFAE19C-5F81-4E26-ACCF-A28F21382423}" presName="spacer" presStyleCnt="0"/>
      <dgm:spPr/>
    </dgm:pt>
    <dgm:pt modelId="{BA8A6D25-CCBA-944B-8EA7-B96590F93CA1}" type="pres">
      <dgm:prSet presAssocID="{DECD9886-6C0B-4963-8781-57E026E869CC}" presName="parentText" presStyleLbl="node1" presStyleIdx="1" presStyleCnt="2" custScaleY="53075">
        <dgm:presLayoutVars>
          <dgm:chMax val="0"/>
          <dgm:bulletEnabled val="1"/>
        </dgm:presLayoutVars>
      </dgm:prSet>
      <dgm:spPr/>
    </dgm:pt>
    <dgm:pt modelId="{0529A66C-46B3-6D41-84FC-8A3D79BA84D6}" type="pres">
      <dgm:prSet presAssocID="{DECD9886-6C0B-4963-8781-57E026E869CC}" presName="childText" presStyleLbl="revTx" presStyleIdx="0" presStyleCnt="1" custLinFactNeighborY="12793">
        <dgm:presLayoutVars>
          <dgm:bulletEnabled val="1"/>
        </dgm:presLayoutVars>
      </dgm:prSet>
      <dgm:spPr/>
    </dgm:pt>
  </dgm:ptLst>
  <dgm:cxnLst>
    <dgm:cxn modelId="{66CF0A29-1951-7E4D-86D5-AB9E56F7A10C}" srcId="{DECD9886-6C0B-4963-8781-57E026E869CC}" destId="{08AE4AFE-1BB1-DE41-8544-0F81317E9F47}" srcOrd="2" destOrd="0" parTransId="{B42A8222-E42F-4F4B-8350-9FD49712CE7F}" sibTransId="{4FBE44F7-1CBB-D14B-81C7-345CF808898D}"/>
    <dgm:cxn modelId="{119F9838-60BE-7E44-B2CC-D4C09218434C}" type="presOf" srcId="{3FFC2BC3-F111-4C42-9295-2890641EACC8}" destId="{6AE02166-CA9E-C445-A46A-E0C02061E9C7}" srcOrd="0" destOrd="0" presId="urn:microsoft.com/office/officeart/2005/8/layout/vList2"/>
    <dgm:cxn modelId="{B0819547-A19D-604D-BF84-C81AFC5C26DC}" type="presOf" srcId="{99440228-AEAF-4DE1-8111-1A65F5568D46}" destId="{0529A66C-46B3-6D41-84FC-8A3D79BA84D6}" srcOrd="0" destOrd="1" presId="urn:microsoft.com/office/officeart/2005/8/layout/vList2"/>
    <dgm:cxn modelId="{2100B157-489C-A344-B765-4D2B448E9059}" type="presOf" srcId="{DECD9886-6C0B-4963-8781-57E026E869CC}" destId="{BA8A6D25-CCBA-944B-8EA7-B96590F93CA1}" srcOrd="0" destOrd="0" presId="urn:microsoft.com/office/officeart/2005/8/layout/vList2"/>
    <dgm:cxn modelId="{DC9D3558-FCF6-46EA-80CF-67536F4417B4}" srcId="{DECD9886-6C0B-4963-8781-57E026E869CC}" destId="{99440228-AEAF-4DE1-8111-1A65F5568D46}" srcOrd="1" destOrd="0" parTransId="{CEEFA0AB-42AE-41E9-ACF2-DDEAAD6CCD0F}" sibTransId="{64C72D84-166A-4666-9FB8-E3317312B877}"/>
    <dgm:cxn modelId="{D57D2066-AF62-4116-B7FF-78D60863C9FD}" srcId="{3FFC2BC3-F111-4C42-9295-2890641EACC8}" destId="{61501BB6-FD4B-4B2C-86D5-0D197E856092}" srcOrd="0" destOrd="0" parTransId="{979EB7DE-7F7B-494F-9E42-571DCBA33735}" sibTransId="{EEFAE19C-5F81-4E26-ACCF-A28F21382423}"/>
    <dgm:cxn modelId="{6C547879-98A1-4E49-99BF-403FF7BFA034}" srcId="{3FFC2BC3-F111-4C42-9295-2890641EACC8}" destId="{DECD9886-6C0B-4963-8781-57E026E869CC}" srcOrd="1" destOrd="0" parTransId="{5140E4AC-3441-436E-99D7-B4B27199F2F2}" sibTransId="{869FB2E5-ADCF-423C-AA1C-EEF5854F652F}"/>
    <dgm:cxn modelId="{90517EA3-778F-5345-AD5A-9D1B3606360E}" type="presOf" srcId="{540A3CF1-A660-4D8D-9EB3-3A7D3A3CD361}" destId="{0529A66C-46B3-6D41-84FC-8A3D79BA84D6}" srcOrd="0" destOrd="0" presId="urn:microsoft.com/office/officeart/2005/8/layout/vList2"/>
    <dgm:cxn modelId="{906EC0C5-B1AB-41DF-9F52-8FEB36FCC6F2}" srcId="{DECD9886-6C0B-4963-8781-57E026E869CC}" destId="{540A3CF1-A660-4D8D-9EB3-3A7D3A3CD361}" srcOrd="0" destOrd="0" parTransId="{91B58B7D-FDC4-49E3-B268-BCE53AD0705E}" sibTransId="{14940DE6-476B-4272-B112-A8F542C0C42D}"/>
    <dgm:cxn modelId="{9E48BBDD-AD00-E945-BD07-C7D348565B1F}" type="presOf" srcId="{08AE4AFE-1BB1-DE41-8544-0F81317E9F47}" destId="{0529A66C-46B3-6D41-84FC-8A3D79BA84D6}" srcOrd="0" destOrd="2" presId="urn:microsoft.com/office/officeart/2005/8/layout/vList2"/>
    <dgm:cxn modelId="{CD646DE7-532C-EF47-9E63-B17496D11FA9}" type="presOf" srcId="{61501BB6-FD4B-4B2C-86D5-0D197E856092}" destId="{A959F819-0E68-7D48-BDB4-6FD809DAC1BB}" srcOrd="0" destOrd="0" presId="urn:microsoft.com/office/officeart/2005/8/layout/vList2"/>
    <dgm:cxn modelId="{BED40710-B20F-9644-A132-B7996364D9C3}" type="presParOf" srcId="{6AE02166-CA9E-C445-A46A-E0C02061E9C7}" destId="{A959F819-0E68-7D48-BDB4-6FD809DAC1BB}" srcOrd="0" destOrd="0" presId="urn:microsoft.com/office/officeart/2005/8/layout/vList2"/>
    <dgm:cxn modelId="{14699B9F-AA27-2142-AE94-38255A30E3A1}" type="presParOf" srcId="{6AE02166-CA9E-C445-A46A-E0C02061E9C7}" destId="{69EB9DE7-E265-464E-AD1D-E6DEE1A5D7E5}" srcOrd="1" destOrd="0" presId="urn:microsoft.com/office/officeart/2005/8/layout/vList2"/>
    <dgm:cxn modelId="{A04074BB-AC89-2448-9CA9-F3A6991A28C3}" type="presParOf" srcId="{6AE02166-CA9E-C445-A46A-E0C02061E9C7}" destId="{BA8A6D25-CCBA-944B-8EA7-B96590F93CA1}" srcOrd="2" destOrd="0" presId="urn:microsoft.com/office/officeart/2005/8/layout/vList2"/>
    <dgm:cxn modelId="{0AA51C6D-1CA6-6A4B-AA7C-9656F86F3D8B}" type="presParOf" srcId="{6AE02166-CA9E-C445-A46A-E0C02061E9C7}" destId="{0529A66C-46B3-6D41-84FC-8A3D79BA84D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FC2BC3-F111-4C42-9295-2890641EACC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501BB6-FD4B-4B2C-86D5-0D197E856092}">
      <dgm:prSet custT="1"/>
      <dgm:spPr/>
      <dgm:t>
        <a:bodyPr/>
        <a:lstStyle/>
        <a:p>
          <a:r>
            <a:rPr lang="en-US" sz="3200" b="1" i="0" dirty="0"/>
            <a:t>Palliative Care and Health Systems: A Multistakeholder Dialogue Between Countries at Different Levels of Integration</a:t>
          </a:r>
          <a:endParaRPr lang="en-US" sz="3200" b="1" i="1" dirty="0"/>
        </a:p>
      </dgm:t>
    </dgm:pt>
    <dgm:pt modelId="{979EB7DE-7F7B-494F-9E42-571DCBA33735}" type="parTrans" cxnId="{D57D2066-AF62-4116-B7FF-78D60863C9FD}">
      <dgm:prSet/>
      <dgm:spPr/>
      <dgm:t>
        <a:bodyPr/>
        <a:lstStyle/>
        <a:p>
          <a:endParaRPr lang="en-US"/>
        </a:p>
      </dgm:t>
    </dgm:pt>
    <dgm:pt modelId="{EEFAE19C-5F81-4E26-ACCF-A28F21382423}" type="sibTrans" cxnId="{D57D2066-AF62-4116-B7FF-78D60863C9FD}">
      <dgm:prSet/>
      <dgm:spPr/>
      <dgm:t>
        <a:bodyPr/>
        <a:lstStyle/>
        <a:p>
          <a:endParaRPr lang="en-US"/>
        </a:p>
      </dgm:t>
    </dgm:pt>
    <dgm:pt modelId="{DECD9886-6C0B-4963-8781-57E026E869CC}">
      <dgm:prSet custT="1"/>
      <dgm:spPr/>
      <dgm:t>
        <a:bodyPr/>
        <a:lstStyle/>
        <a:p>
          <a:pPr algn="ctr"/>
          <a:r>
            <a:rPr lang="en-US" sz="2000" i="1" dirty="0"/>
            <a:t>UN University/International Institute for Global Health (UNU/IIGH) and International Association for Hospice and Palliative Care (IAHPC)</a:t>
          </a:r>
          <a:endParaRPr lang="en-US" sz="2000" dirty="0"/>
        </a:p>
      </dgm:t>
    </dgm:pt>
    <dgm:pt modelId="{5140E4AC-3441-436E-99D7-B4B27199F2F2}" type="parTrans" cxnId="{6C547879-98A1-4E49-99BF-403FF7BFA034}">
      <dgm:prSet/>
      <dgm:spPr/>
      <dgm:t>
        <a:bodyPr/>
        <a:lstStyle/>
        <a:p>
          <a:endParaRPr lang="en-US"/>
        </a:p>
      </dgm:t>
    </dgm:pt>
    <dgm:pt modelId="{869FB2E5-ADCF-423C-AA1C-EEF5854F652F}" type="sibTrans" cxnId="{6C547879-98A1-4E49-99BF-403FF7BFA034}">
      <dgm:prSet/>
      <dgm:spPr/>
      <dgm:t>
        <a:bodyPr/>
        <a:lstStyle/>
        <a:p>
          <a:endParaRPr lang="en-US"/>
        </a:p>
      </dgm:t>
    </dgm:pt>
    <dgm:pt modelId="{540A3CF1-A660-4D8D-9EB3-3A7D3A3CD361}">
      <dgm:prSet custT="1"/>
      <dgm:spPr/>
      <dgm:t>
        <a:bodyPr/>
        <a:lstStyle/>
        <a:p>
          <a:r>
            <a:rPr lang="en-US" sz="2400" i="0" dirty="0"/>
            <a:t>Webinar via Zoom</a:t>
          </a:r>
        </a:p>
      </dgm:t>
    </dgm:pt>
    <dgm:pt modelId="{91B58B7D-FDC4-49E3-B268-BCE53AD0705E}" type="parTrans" cxnId="{906EC0C5-B1AB-41DF-9F52-8FEB36FCC6F2}">
      <dgm:prSet/>
      <dgm:spPr/>
      <dgm:t>
        <a:bodyPr/>
        <a:lstStyle/>
        <a:p>
          <a:endParaRPr lang="en-US"/>
        </a:p>
      </dgm:t>
    </dgm:pt>
    <dgm:pt modelId="{14940DE6-476B-4272-B112-A8F542C0C42D}" type="sibTrans" cxnId="{906EC0C5-B1AB-41DF-9F52-8FEB36FCC6F2}">
      <dgm:prSet/>
      <dgm:spPr/>
      <dgm:t>
        <a:bodyPr/>
        <a:lstStyle/>
        <a:p>
          <a:endParaRPr lang="en-US"/>
        </a:p>
      </dgm:t>
    </dgm:pt>
    <dgm:pt modelId="{99440228-AEAF-4DE1-8111-1A65F5568D46}">
      <dgm:prSet custT="1"/>
      <dgm:spPr/>
      <dgm:t>
        <a:bodyPr/>
        <a:lstStyle/>
        <a:p>
          <a:r>
            <a:rPr lang="en-US" sz="2400" i="0" dirty="0"/>
            <a:t>7PM</a:t>
          </a:r>
          <a:r>
            <a:rPr lang="en-PH" sz="2400" i="0" dirty="0"/>
            <a:t> </a:t>
          </a:r>
          <a:endParaRPr lang="en-US" sz="2400" i="0" dirty="0"/>
        </a:p>
      </dgm:t>
    </dgm:pt>
    <dgm:pt modelId="{CEEFA0AB-42AE-41E9-ACF2-DDEAAD6CCD0F}" type="parTrans" cxnId="{DC9D3558-FCF6-46EA-80CF-67536F4417B4}">
      <dgm:prSet/>
      <dgm:spPr/>
      <dgm:t>
        <a:bodyPr/>
        <a:lstStyle/>
        <a:p>
          <a:endParaRPr lang="en-US"/>
        </a:p>
      </dgm:t>
    </dgm:pt>
    <dgm:pt modelId="{64C72D84-166A-4666-9FB8-E3317312B877}" type="sibTrans" cxnId="{DC9D3558-FCF6-46EA-80CF-67536F4417B4}">
      <dgm:prSet/>
      <dgm:spPr/>
      <dgm:t>
        <a:bodyPr/>
        <a:lstStyle/>
        <a:p>
          <a:endParaRPr lang="en-US"/>
        </a:p>
      </dgm:t>
    </dgm:pt>
    <dgm:pt modelId="{08AE4AFE-1BB1-DE41-8544-0F81317E9F47}">
      <dgm:prSet custT="1"/>
      <dgm:spPr/>
      <dgm:t>
        <a:bodyPr/>
        <a:lstStyle/>
        <a:p>
          <a:r>
            <a:rPr lang="en-US" sz="2400" i="0" dirty="0"/>
            <a:t>Link to follow</a:t>
          </a:r>
        </a:p>
      </dgm:t>
    </dgm:pt>
    <dgm:pt modelId="{B42A8222-E42F-4F4B-8350-9FD49712CE7F}" type="parTrans" cxnId="{66CF0A29-1951-7E4D-86D5-AB9E56F7A10C}">
      <dgm:prSet/>
      <dgm:spPr/>
      <dgm:t>
        <a:bodyPr/>
        <a:lstStyle/>
        <a:p>
          <a:endParaRPr lang="en-US"/>
        </a:p>
      </dgm:t>
    </dgm:pt>
    <dgm:pt modelId="{4FBE44F7-1CBB-D14B-81C7-345CF808898D}" type="sibTrans" cxnId="{66CF0A29-1951-7E4D-86D5-AB9E56F7A10C}">
      <dgm:prSet/>
      <dgm:spPr/>
      <dgm:t>
        <a:bodyPr/>
        <a:lstStyle/>
        <a:p>
          <a:endParaRPr lang="en-US"/>
        </a:p>
      </dgm:t>
    </dgm:pt>
    <dgm:pt modelId="{6AE02166-CA9E-C445-A46A-E0C02061E9C7}" type="pres">
      <dgm:prSet presAssocID="{3FFC2BC3-F111-4C42-9295-2890641EACC8}" presName="linear" presStyleCnt="0">
        <dgm:presLayoutVars>
          <dgm:animLvl val="lvl"/>
          <dgm:resizeHandles val="exact"/>
        </dgm:presLayoutVars>
      </dgm:prSet>
      <dgm:spPr/>
    </dgm:pt>
    <dgm:pt modelId="{A959F819-0E68-7D48-BDB4-6FD809DAC1BB}" type="pres">
      <dgm:prSet presAssocID="{61501BB6-FD4B-4B2C-86D5-0D197E8560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EB9DE7-E265-464E-AD1D-E6DEE1A5D7E5}" type="pres">
      <dgm:prSet presAssocID="{EEFAE19C-5F81-4E26-ACCF-A28F21382423}" presName="spacer" presStyleCnt="0"/>
      <dgm:spPr/>
    </dgm:pt>
    <dgm:pt modelId="{BA8A6D25-CCBA-944B-8EA7-B96590F93CA1}" type="pres">
      <dgm:prSet presAssocID="{DECD9886-6C0B-4963-8781-57E026E869CC}" presName="parentText" presStyleLbl="node1" presStyleIdx="1" presStyleCnt="2" custScaleY="53075">
        <dgm:presLayoutVars>
          <dgm:chMax val="0"/>
          <dgm:bulletEnabled val="1"/>
        </dgm:presLayoutVars>
      </dgm:prSet>
      <dgm:spPr/>
    </dgm:pt>
    <dgm:pt modelId="{0529A66C-46B3-6D41-84FC-8A3D79BA84D6}" type="pres">
      <dgm:prSet presAssocID="{DECD9886-6C0B-4963-8781-57E026E869CC}" presName="childText" presStyleLbl="revTx" presStyleIdx="0" presStyleCnt="1" custLinFactNeighborY="12793">
        <dgm:presLayoutVars>
          <dgm:bulletEnabled val="1"/>
        </dgm:presLayoutVars>
      </dgm:prSet>
      <dgm:spPr/>
    </dgm:pt>
  </dgm:ptLst>
  <dgm:cxnLst>
    <dgm:cxn modelId="{66CF0A29-1951-7E4D-86D5-AB9E56F7A10C}" srcId="{DECD9886-6C0B-4963-8781-57E026E869CC}" destId="{08AE4AFE-1BB1-DE41-8544-0F81317E9F47}" srcOrd="2" destOrd="0" parTransId="{B42A8222-E42F-4F4B-8350-9FD49712CE7F}" sibTransId="{4FBE44F7-1CBB-D14B-81C7-345CF808898D}"/>
    <dgm:cxn modelId="{119F9838-60BE-7E44-B2CC-D4C09218434C}" type="presOf" srcId="{3FFC2BC3-F111-4C42-9295-2890641EACC8}" destId="{6AE02166-CA9E-C445-A46A-E0C02061E9C7}" srcOrd="0" destOrd="0" presId="urn:microsoft.com/office/officeart/2005/8/layout/vList2"/>
    <dgm:cxn modelId="{B0819547-A19D-604D-BF84-C81AFC5C26DC}" type="presOf" srcId="{99440228-AEAF-4DE1-8111-1A65F5568D46}" destId="{0529A66C-46B3-6D41-84FC-8A3D79BA84D6}" srcOrd="0" destOrd="1" presId="urn:microsoft.com/office/officeart/2005/8/layout/vList2"/>
    <dgm:cxn modelId="{2100B157-489C-A344-B765-4D2B448E9059}" type="presOf" srcId="{DECD9886-6C0B-4963-8781-57E026E869CC}" destId="{BA8A6D25-CCBA-944B-8EA7-B96590F93CA1}" srcOrd="0" destOrd="0" presId="urn:microsoft.com/office/officeart/2005/8/layout/vList2"/>
    <dgm:cxn modelId="{DC9D3558-FCF6-46EA-80CF-67536F4417B4}" srcId="{DECD9886-6C0B-4963-8781-57E026E869CC}" destId="{99440228-AEAF-4DE1-8111-1A65F5568D46}" srcOrd="1" destOrd="0" parTransId="{CEEFA0AB-42AE-41E9-ACF2-DDEAAD6CCD0F}" sibTransId="{64C72D84-166A-4666-9FB8-E3317312B877}"/>
    <dgm:cxn modelId="{D57D2066-AF62-4116-B7FF-78D60863C9FD}" srcId="{3FFC2BC3-F111-4C42-9295-2890641EACC8}" destId="{61501BB6-FD4B-4B2C-86D5-0D197E856092}" srcOrd="0" destOrd="0" parTransId="{979EB7DE-7F7B-494F-9E42-571DCBA33735}" sibTransId="{EEFAE19C-5F81-4E26-ACCF-A28F21382423}"/>
    <dgm:cxn modelId="{6C547879-98A1-4E49-99BF-403FF7BFA034}" srcId="{3FFC2BC3-F111-4C42-9295-2890641EACC8}" destId="{DECD9886-6C0B-4963-8781-57E026E869CC}" srcOrd="1" destOrd="0" parTransId="{5140E4AC-3441-436E-99D7-B4B27199F2F2}" sibTransId="{869FB2E5-ADCF-423C-AA1C-EEF5854F652F}"/>
    <dgm:cxn modelId="{90517EA3-778F-5345-AD5A-9D1B3606360E}" type="presOf" srcId="{540A3CF1-A660-4D8D-9EB3-3A7D3A3CD361}" destId="{0529A66C-46B3-6D41-84FC-8A3D79BA84D6}" srcOrd="0" destOrd="0" presId="urn:microsoft.com/office/officeart/2005/8/layout/vList2"/>
    <dgm:cxn modelId="{906EC0C5-B1AB-41DF-9F52-8FEB36FCC6F2}" srcId="{DECD9886-6C0B-4963-8781-57E026E869CC}" destId="{540A3CF1-A660-4D8D-9EB3-3A7D3A3CD361}" srcOrd="0" destOrd="0" parTransId="{91B58B7D-FDC4-49E3-B268-BCE53AD0705E}" sibTransId="{14940DE6-476B-4272-B112-A8F542C0C42D}"/>
    <dgm:cxn modelId="{9E48BBDD-AD00-E945-BD07-C7D348565B1F}" type="presOf" srcId="{08AE4AFE-1BB1-DE41-8544-0F81317E9F47}" destId="{0529A66C-46B3-6D41-84FC-8A3D79BA84D6}" srcOrd="0" destOrd="2" presId="urn:microsoft.com/office/officeart/2005/8/layout/vList2"/>
    <dgm:cxn modelId="{CD646DE7-532C-EF47-9E63-B17496D11FA9}" type="presOf" srcId="{61501BB6-FD4B-4B2C-86D5-0D197E856092}" destId="{A959F819-0E68-7D48-BDB4-6FD809DAC1BB}" srcOrd="0" destOrd="0" presId="urn:microsoft.com/office/officeart/2005/8/layout/vList2"/>
    <dgm:cxn modelId="{BED40710-B20F-9644-A132-B7996364D9C3}" type="presParOf" srcId="{6AE02166-CA9E-C445-A46A-E0C02061E9C7}" destId="{A959F819-0E68-7D48-BDB4-6FD809DAC1BB}" srcOrd="0" destOrd="0" presId="urn:microsoft.com/office/officeart/2005/8/layout/vList2"/>
    <dgm:cxn modelId="{14699B9F-AA27-2142-AE94-38255A30E3A1}" type="presParOf" srcId="{6AE02166-CA9E-C445-A46A-E0C02061E9C7}" destId="{69EB9DE7-E265-464E-AD1D-E6DEE1A5D7E5}" srcOrd="1" destOrd="0" presId="urn:microsoft.com/office/officeart/2005/8/layout/vList2"/>
    <dgm:cxn modelId="{A04074BB-AC89-2448-9CA9-F3A6991A28C3}" type="presParOf" srcId="{6AE02166-CA9E-C445-A46A-E0C02061E9C7}" destId="{BA8A6D25-CCBA-944B-8EA7-B96590F93CA1}" srcOrd="2" destOrd="0" presId="urn:microsoft.com/office/officeart/2005/8/layout/vList2"/>
    <dgm:cxn modelId="{0AA51C6D-1CA6-6A4B-AA7C-9656F86F3D8B}" type="presParOf" srcId="{6AE02166-CA9E-C445-A46A-E0C02061E9C7}" destId="{0529A66C-46B3-6D41-84FC-8A3D79BA84D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FC2BC3-F111-4C42-9295-2890641EACC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501BB6-FD4B-4B2C-86D5-0D197E856092}">
      <dgm:prSet custT="1"/>
      <dgm:spPr/>
      <dgm:t>
        <a:bodyPr/>
        <a:lstStyle/>
        <a:p>
          <a:pPr algn="ctr"/>
          <a:r>
            <a:rPr lang="en-PH" sz="3200" b="1" dirty="0"/>
            <a:t>Life After Lung Cancer Diagnosis:  Improving quality of Life thru Palliative Care</a:t>
          </a:r>
          <a:endParaRPr lang="en-US" sz="3200" b="1" i="0" dirty="0"/>
        </a:p>
      </dgm:t>
    </dgm:pt>
    <dgm:pt modelId="{979EB7DE-7F7B-494F-9E42-571DCBA33735}" type="parTrans" cxnId="{D57D2066-AF62-4116-B7FF-78D60863C9FD}">
      <dgm:prSet/>
      <dgm:spPr/>
      <dgm:t>
        <a:bodyPr/>
        <a:lstStyle/>
        <a:p>
          <a:endParaRPr lang="en-US"/>
        </a:p>
      </dgm:t>
    </dgm:pt>
    <dgm:pt modelId="{EEFAE19C-5F81-4E26-ACCF-A28F21382423}" type="sibTrans" cxnId="{D57D2066-AF62-4116-B7FF-78D60863C9FD}">
      <dgm:prSet/>
      <dgm:spPr/>
      <dgm:t>
        <a:bodyPr/>
        <a:lstStyle/>
        <a:p>
          <a:endParaRPr lang="en-US"/>
        </a:p>
      </dgm:t>
    </dgm:pt>
    <dgm:pt modelId="{DECD9886-6C0B-4963-8781-57E026E869CC}">
      <dgm:prSet custT="1"/>
      <dgm:spPr/>
      <dgm:t>
        <a:bodyPr/>
        <a:lstStyle/>
        <a:p>
          <a:pPr algn="ctr"/>
          <a:r>
            <a:rPr lang="en-PH" sz="2400" i="1" dirty="0"/>
            <a:t>Hospice Philippines in the Webinar of Institute of Pulmonary Medicine SLMC-QC entitled C.U.R.E</a:t>
          </a:r>
          <a:endParaRPr lang="en-US" sz="2400" i="1" dirty="0"/>
        </a:p>
      </dgm:t>
    </dgm:pt>
    <dgm:pt modelId="{5140E4AC-3441-436E-99D7-B4B27199F2F2}" type="parTrans" cxnId="{6C547879-98A1-4E49-99BF-403FF7BFA034}">
      <dgm:prSet/>
      <dgm:spPr/>
      <dgm:t>
        <a:bodyPr/>
        <a:lstStyle/>
        <a:p>
          <a:endParaRPr lang="en-US"/>
        </a:p>
      </dgm:t>
    </dgm:pt>
    <dgm:pt modelId="{869FB2E5-ADCF-423C-AA1C-EEF5854F652F}" type="sibTrans" cxnId="{6C547879-98A1-4E49-99BF-403FF7BFA034}">
      <dgm:prSet/>
      <dgm:spPr/>
      <dgm:t>
        <a:bodyPr/>
        <a:lstStyle/>
        <a:p>
          <a:endParaRPr lang="en-US"/>
        </a:p>
      </dgm:t>
    </dgm:pt>
    <dgm:pt modelId="{540A3CF1-A660-4D8D-9EB3-3A7D3A3CD361}">
      <dgm:prSet custT="1"/>
      <dgm:spPr/>
      <dgm:t>
        <a:bodyPr/>
        <a:lstStyle/>
        <a:p>
          <a:r>
            <a:rPr lang="en-PH" sz="2400" dirty="0"/>
            <a:t>Speaker: Dr June Michael Razon</a:t>
          </a:r>
          <a:endParaRPr lang="en-US" sz="2400" dirty="0"/>
        </a:p>
      </dgm:t>
    </dgm:pt>
    <dgm:pt modelId="{91B58B7D-FDC4-49E3-B268-BCE53AD0705E}" type="parTrans" cxnId="{906EC0C5-B1AB-41DF-9F52-8FEB36FCC6F2}">
      <dgm:prSet/>
      <dgm:spPr/>
      <dgm:t>
        <a:bodyPr/>
        <a:lstStyle/>
        <a:p>
          <a:endParaRPr lang="en-US"/>
        </a:p>
      </dgm:t>
    </dgm:pt>
    <dgm:pt modelId="{14940DE6-476B-4272-B112-A8F542C0C42D}" type="sibTrans" cxnId="{906EC0C5-B1AB-41DF-9F52-8FEB36FCC6F2}">
      <dgm:prSet/>
      <dgm:spPr/>
      <dgm:t>
        <a:bodyPr/>
        <a:lstStyle/>
        <a:p>
          <a:endParaRPr lang="en-US"/>
        </a:p>
      </dgm:t>
    </dgm:pt>
    <dgm:pt modelId="{99440228-AEAF-4DE1-8111-1A65F5568D46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CEEFA0AB-42AE-41E9-ACF2-DDEAAD6CCD0F}" type="parTrans" cxnId="{DC9D3558-FCF6-46EA-80CF-67536F4417B4}">
      <dgm:prSet/>
      <dgm:spPr/>
      <dgm:t>
        <a:bodyPr/>
        <a:lstStyle/>
        <a:p>
          <a:endParaRPr lang="en-US"/>
        </a:p>
      </dgm:t>
    </dgm:pt>
    <dgm:pt modelId="{64C72D84-166A-4666-9FB8-E3317312B877}" type="sibTrans" cxnId="{DC9D3558-FCF6-46EA-80CF-67536F4417B4}">
      <dgm:prSet/>
      <dgm:spPr/>
      <dgm:t>
        <a:bodyPr/>
        <a:lstStyle/>
        <a:p>
          <a:endParaRPr lang="en-US"/>
        </a:p>
      </dgm:t>
    </dgm:pt>
    <dgm:pt modelId="{C41A668A-903F-C141-9DF5-F2C94D402F49}">
      <dgm:prSet custT="1"/>
      <dgm:spPr/>
      <dgm:t>
        <a:bodyPr/>
        <a:lstStyle/>
        <a:p>
          <a:r>
            <a:rPr lang="en-US" sz="2400" dirty="0"/>
            <a:t>6:30-7:00PM</a:t>
          </a:r>
        </a:p>
      </dgm:t>
    </dgm:pt>
    <dgm:pt modelId="{BB851DFA-2A9B-CA4D-98D1-B5B32C0CA024}" type="parTrans" cxnId="{4709FB76-9EB1-D84C-8A10-5C6CB377A60E}">
      <dgm:prSet/>
      <dgm:spPr/>
      <dgm:t>
        <a:bodyPr/>
        <a:lstStyle/>
        <a:p>
          <a:endParaRPr lang="en-US"/>
        </a:p>
      </dgm:t>
    </dgm:pt>
    <dgm:pt modelId="{02FE0104-BC22-8749-8EBE-41B490AC7430}" type="sibTrans" cxnId="{4709FB76-9EB1-D84C-8A10-5C6CB377A60E}">
      <dgm:prSet/>
      <dgm:spPr/>
      <dgm:t>
        <a:bodyPr/>
        <a:lstStyle/>
        <a:p>
          <a:endParaRPr lang="en-US"/>
        </a:p>
      </dgm:t>
    </dgm:pt>
    <dgm:pt modelId="{6AE02166-CA9E-C445-A46A-E0C02061E9C7}" type="pres">
      <dgm:prSet presAssocID="{3FFC2BC3-F111-4C42-9295-2890641EACC8}" presName="linear" presStyleCnt="0">
        <dgm:presLayoutVars>
          <dgm:animLvl val="lvl"/>
          <dgm:resizeHandles val="exact"/>
        </dgm:presLayoutVars>
      </dgm:prSet>
      <dgm:spPr/>
    </dgm:pt>
    <dgm:pt modelId="{A959F819-0E68-7D48-BDB4-6FD809DAC1BB}" type="pres">
      <dgm:prSet presAssocID="{61501BB6-FD4B-4B2C-86D5-0D197E8560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EB9DE7-E265-464E-AD1D-E6DEE1A5D7E5}" type="pres">
      <dgm:prSet presAssocID="{EEFAE19C-5F81-4E26-ACCF-A28F21382423}" presName="spacer" presStyleCnt="0"/>
      <dgm:spPr/>
    </dgm:pt>
    <dgm:pt modelId="{BA8A6D25-CCBA-944B-8EA7-B96590F93CA1}" type="pres">
      <dgm:prSet presAssocID="{DECD9886-6C0B-4963-8781-57E026E869CC}" presName="parentText" presStyleLbl="node1" presStyleIdx="1" presStyleCnt="2" custScaleY="76763">
        <dgm:presLayoutVars>
          <dgm:chMax val="0"/>
          <dgm:bulletEnabled val="1"/>
        </dgm:presLayoutVars>
      </dgm:prSet>
      <dgm:spPr/>
    </dgm:pt>
    <dgm:pt modelId="{0529A66C-46B3-6D41-84FC-8A3D79BA84D6}" type="pres">
      <dgm:prSet presAssocID="{DECD9886-6C0B-4963-8781-57E026E869CC}" presName="childText" presStyleLbl="revTx" presStyleIdx="0" presStyleCnt="1" custLinFactNeighborY="10967">
        <dgm:presLayoutVars>
          <dgm:bulletEnabled val="1"/>
        </dgm:presLayoutVars>
      </dgm:prSet>
      <dgm:spPr/>
    </dgm:pt>
  </dgm:ptLst>
  <dgm:cxnLst>
    <dgm:cxn modelId="{C4037925-9428-C54B-9BE0-F0BE7C8AD15A}" type="presOf" srcId="{C41A668A-903F-C141-9DF5-F2C94D402F49}" destId="{0529A66C-46B3-6D41-84FC-8A3D79BA84D6}" srcOrd="0" destOrd="1" presId="urn:microsoft.com/office/officeart/2005/8/layout/vList2"/>
    <dgm:cxn modelId="{119F9838-60BE-7E44-B2CC-D4C09218434C}" type="presOf" srcId="{3FFC2BC3-F111-4C42-9295-2890641EACC8}" destId="{6AE02166-CA9E-C445-A46A-E0C02061E9C7}" srcOrd="0" destOrd="0" presId="urn:microsoft.com/office/officeart/2005/8/layout/vList2"/>
    <dgm:cxn modelId="{B0819547-A19D-604D-BF84-C81AFC5C26DC}" type="presOf" srcId="{99440228-AEAF-4DE1-8111-1A65F5568D46}" destId="{0529A66C-46B3-6D41-84FC-8A3D79BA84D6}" srcOrd="0" destOrd="2" presId="urn:microsoft.com/office/officeart/2005/8/layout/vList2"/>
    <dgm:cxn modelId="{2100B157-489C-A344-B765-4D2B448E9059}" type="presOf" srcId="{DECD9886-6C0B-4963-8781-57E026E869CC}" destId="{BA8A6D25-CCBA-944B-8EA7-B96590F93CA1}" srcOrd="0" destOrd="0" presId="urn:microsoft.com/office/officeart/2005/8/layout/vList2"/>
    <dgm:cxn modelId="{DC9D3558-FCF6-46EA-80CF-67536F4417B4}" srcId="{DECD9886-6C0B-4963-8781-57E026E869CC}" destId="{99440228-AEAF-4DE1-8111-1A65F5568D46}" srcOrd="2" destOrd="0" parTransId="{CEEFA0AB-42AE-41E9-ACF2-DDEAAD6CCD0F}" sibTransId="{64C72D84-166A-4666-9FB8-E3317312B877}"/>
    <dgm:cxn modelId="{D57D2066-AF62-4116-B7FF-78D60863C9FD}" srcId="{3FFC2BC3-F111-4C42-9295-2890641EACC8}" destId="{61501BB6-FD4B-4B2C-86D5-0D197E856092}" srcOrd="0" destOrd="0" parTransId="{979EB7DE-7F7B-494F-9E42-571DCBA33735}" sibTransId="{EEFAE19C-5F81-4E26-ACCF-A28F21382423}"/>
    <dgm:cxn modelId="{4709FB76-9EB1-D84C-8A10-5C6CB377A60E}" srcId="{DECD9886-6C0B-4963-8781-57E026E869CC}" destId="{C41A668A-903F-C141-9DF5-F2C94D402F49}" srcOrd="1" destOrd="0" parTransId="{BB851DFA-2A9B-CA4D-98D1-B5B32C0CA024}" sibTransId="{02FE0104-BC22-8749-8EBE-41B490AC7430}"/>
    <dgm:cxn modelId="{6C547879-98A1-4E49-99BF-403FF7BFA034}" srcId="{3FFC2BC3-F111-4C42-9295-2890641EACC8}" destId="{DECD9886-6C0B-4963-8781-57E026E869CC}" srcOrd="1" destOrd="0" parTransId="{5140E4AC-3441-436E-99D7-B4B27199F2F2}" sibTransId="{869FB2E5-ADCF-423C-AA1C-EEF5854F652F}"/>
    <dgm:cxn modelId="{90517EA3-778F-5345-AD5A-9D1B3606360E}" type="presOf" srcId="{540A3CF1-A660-4D8D-9EB3-3A7D3A3CD361}" destId="{0529A66C-46B3-6D41-84FC-8A3D79BA84D6}" srcOrd="0" destOrd="0" presId="urn:microsoft.com/office/officeart/2005/8/layout/vList2"/>
    <dgm:cxn modelId="{906EC0C5-B1AB-41DF-9F52-8FEB36FCC6F2}" srcId="{DECD9886-6C0B-4963-8781-57E026E869CC}" destId="{540A3CF1-A660-4D8D-9EB3-3A7D3A3CD361}" srcOrd="0" destOrd="0" parTransId="{91B58B7D-FDC4-49E3-B268-BCE53AD0705E}" sibTransId="{14940DE6-476B-4272-B112-A8F542C0C42D}"/>
    <dgm:cxn modelId="{CD646DE7-532C-EF47-9E63-B17496D11FA9}" type="presOf" srcId="{61501BB6-FD4B-4B2C-86D5-0D197E856092}" destId="{A959F819-0E68-7D48-BDB4-6FD809DAC1BB}" srcOrd="0" destOrd="0" presId="urn:microsoft.com/office/officeart/2005/8/layout/vList2"/>
    <dgm:cxn modelId="{BED40710-B20F-9644-A132-B7996364D9C3}" type="presParOf" srcId="{6AE02166-CA9E-C445-A46A-E0C02061E9C7}" destId="{A959F819-0E68-7D48-BDB4-6FD809DAC1BB}" srcOrd="0" destOrd="0" presId="urn:microsoft.com/office/officeart/2005/8/layout/vList2"/>
    <dgm:cxn modelId="{14699B9F-AA27-2142-AE94-38255A30E3A1}" type="presParOf" srcId="{6AE02166-CA9E-C445-A46A-E0C02061E9C7}" destId="{69EB9DE7-E265-464E-AD1D-E6DEE1A5D7E5}" srcOrd="1" destOrd="0" presId="urn:microsoft.com/office/officeart/2005/8/layout/vList2"/>
    <dgm:cxn modelId="{A04074BB-AC89-2448-9CA9-F3A6991A28C3}" type="presParOf" srcId="{6AE02166-CA9E-C445-A46A-E0C02061E9C7}" destId="{BA8A6D25-CCBA-944B-8EA7-B96590F93CA1}" srcOrd="2" destOrd="0" presId="urn:microsoft.com/office/officeart/2005/8/layout/vList2"/>
    <dgm:cxn modelId="{0AA51C6D-1CA6-6A4B-AA7C-9656F86F3D8B}" type="presParOf" srcId="{6AE02166-CA9E-C445-A46A-E0C02061E9C7}" destId="{0529A66C-46B3-6D41-84FC-8A3D79BA84D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4400" b="1" i="0" dirty="0"/>
            <a:t>Paggunita Bereavement Care Program </a:t>
          </a:r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7812594A-97A4-4B23-927E-F196D4927212}">
      <dgm:prSet custT="1"/>
      <dgm:spPr/>
      <dgm:t>
        <a:bodyPr/>
        <a:lstStyle/>
        <a:p>
          <a:pPr algn="ctr"/>
          <a:r>
            <a:rPr lang="en-US" sz="2400" i="1" dirty="0"/>
            <a:t>UP-PGH </a:t>
          </a:r>
        </a:p>
        <a:p>
          <a:pPr algn="ctr"/>
          <a:r>
            <a:rPr lang="en-US" sz="2400" i="1" dirty="0"/>
            <a:t>Philippine Cancer Society </a:t>
          </a:r>
          <a:endParaRPr lang="en-US" sz="2400" dirty="0"/>
        </a:p>
      </dgm:t>
    </dgm:pt>
    <dgm:pt modelId="{4B3352B2-DB7B-43A6-8D3C-A3DFFE4BB70B}" type="parTrans" cxnId="{D1F9FF57-147A-4050-B319-02F1048E5F30}">
      <dgm:prSet/>
      <dgm:spPr/>
      <dgm:t>
        <a:bodyPr/>
        <a:lstStyle/>
        <a:p>
          <a:endParaRPr lang="en-US"/>
        </a:p>
      </dgm:t>
    </dgm:pt>
    <dgm:pt modelId="{DAA9CB2B-E7B8-42A6-B03A-E5384A4B8743}" type="sibTrans" cxnId="{D1F9FF57-147A-4050-B319-02F1048E5F30}">
      <dgm:prSet/>
      <dgm:spPr/>
      <dgm:t>
        <a:bodyPr/>
        <a:lstStyle/>
        <a:p>
          <a:endParaRPr lang="en-US"/>
        </a:p>
      </dgm:t>
    </dgm:pt>
    <dgm:pt modelId="{A6D78640-0D13-41B5-9215-55B3A55C944F}">
      <dgm:prSet custT="1"/>
      <dgm:spPr/>
      <dgm:t>
        <a:bodyPr/>
        <a:lstStyle/>
        <a:p>
          <a:r>
            <a:rPr lang="en-US" sz="2800" i="0" dirty="0"/>
            <a:t>for invited bereaved family members</a:t>
          </a:r>
        </a:p>
      </dgm:t>
    </dgm:pt>
    <dgm:pt modelId="{6E85CB44-A538-4197-BAB6-FC33D5156090}" type="parTrans" cxnId="{3CE95156-AB67-483F-A2E6-8279ADB196BD}">
      <dgm:prSet/>
      <dgm:spPr/>
      <dgm:t>
        <a:bodyPr/>
        <a:lstStyle/>
        <a:p>
          <a:endParaRPr lang="en-US"/>
        </a:p>
      </dgm:t>
    </dgm:pt>
    <dgm:pt modelId="{266B0538-8C4D-467B-B7F5-D5890D789075}" type="sibTrans" cxnId="{3CE95156-AB67-483F-A2E6-8279ADB196BD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41BE59A-F1C1-244E-AB80-9B0B6B23E4B2}" type="pres">
      <dgm:prSet presAssocID="{2F7B05EA-9B9D-47E6-9F56-6E8BBAA30B2D}" presName="spacer" presStyleCnt="0"/>
      <dgm:spPr/>
    </dgm:pt>
    <dgm:pt modelId="{2D0E373B-84D7-7842-8B85-3D88A578E8D2}" type="pres">
      <dgm:prSet presAssocID="{7812594A-97A4-4B23-927E-F196D4927212}" presName="parentText" presStyleLbl="node1" presStyleIdx="1" presStyleCnt="2" custScaleY="62354">
        <dgm:presLayoutVars>
          <dgm:chMax val="0"/>
          <dgm:bulletEnabled val="1"/>
        </dgm:presLayoutVars>
      </dgm:prSet>
      <dgm:spPr/>
    </dgm:pt>
    <dgm:pt modelId="{668F7EF6-539B-D845-B2B5-CB76456E8754}" type="pres">
      <dgm:prSet presAssocID="{7812594A-97A4-4B23-927E-F196D4927212}" presName="childText" presStyleLbl="revTx" presStyleIdx="0" presStyleCnt="1" custLinFactNeighborY="1214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015F8148-6A18-E04D-8E0D-D00644269FBC}" type="presOf" srcId="{7812594A-97A4-4B23-927E-F196D4927212}" destId="{2D0E373B-84D7-7842-8B85-3D88A578E8D2}" srcOrd="0" destOrd="0" presId="urn:microsoft.com/office/officeart/2005/8/layout/vList2"/>
    <dgm:cxn modelId="{3CE95156-AB67-483F-A2E6-8279ADB196BD}" srcId="{7812594A-97A4-4B23-927E-F196D4927212}" destId="{A6D78640-0D13-41B5-9215-55B3A55C944F}" srcOrd="0" destOrd="0" parTransId="{6E85CB44-A538-4197-BAB6-FC33D5156090}" sibTransId="{266B0538-8C4D-467B-B7F5-D5890D789075}"/>
    <dgm:cxn modelId="{D1F9FF57-147A-4050-B319-02F1048E5F30}" srcId="{BAF36133-F6C2-4665-BC9A-8A0223303AFF}" destId="{7812594A-97A4-4B23-927E-F196D4927212}" srcOrd="1" destOrd="0" parTransId="{4B3352B2-DB7B-43A6-8D3C-A3DFFE4BB70B}" sibTransId="{DAA9CB2B-E7B8-42A6-B03A-E5384A4B8743}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DA1E2ACC-7753-BF46-B126-2FD745B766D0}" type="presOf" srcId="{A6D78640-0D13-41B5-9215-55B3A55C944F}" destId="{668F7EF6-539B-D845-B2B5-CB76456E8754}" srcOrd="0" destOrd="0" presId="urn:microsoft.com/office/officeart/2005/8/layout/vList2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B45EB04-E1A9-484D-A63F-C9B81FD33164}" type="presParOf" srcId="{A98F445F-0FB5-B74D-8D56-F31E0420C894}" destId="{941BE59A-F1C1-244E-AB80-9B0B6B23E4B2}" srcOrd="1" destOrd="0" presId="urn:microsoft.com/office/officeart/2005/8/layout/vList2"/>
    <dgm:cxn modelId="{D5F636C9-8813-D04B-9484-1F39F7478128}" type="presParOf" srcId="{A98F445F-0FB5-B74D-8D56-F31E0420C894}" destId="{2D0E373B-84D7-7842-8B85-3D88A578E8D2}" srcOrd="2" destOrd="0" presId="urn:microsoft.com/office/officeart/2005/8/layout/vList2"/>
    <dgm:cxn modelId="{5426D632-67D9-CD4D-81F1-FD13EB928AF8}" type="presParOf" srcId="{A98F445F-0FB5-B74D-8D56-F31E0420C894}" destId="{668F7EF6-539B-D845-B2B5-CB76456E875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4400" b="1" i="0" dirty="0" err="1"/>
            <a:t>Relauch</a:t>
          </a:r>
          <a:r>
            <a:rPr lang="en-US" sz="4400" b="1" i="0" dirty="0"/>
            <a:t> of Palliative and Hospice Care Advocacy Video</a:t>
          </a:r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7812594A-97A4-4B23-927E-F196D4927212}">
      <dgm:prSet custT="1"/>
      <dgm:spPr/>
      <dgm:t>
        <a:bodyPr/>
        <a:lstStyle/>
        <a:p>
          <a:pPr algn="ctr"/>
          <a:r>
            <a:rPr lang="en-US" sz="2400" i="1" dirty="0"/>
            <a:t>Southern Philippines Medical Center – Section of Palliative and Hospice Care</a:t>
          </a:r>
          <a:endParaRPr lang="en-US" sz="2400" dirty="0"/>
        </a:p>
      </dgm:t>
    </dgm:pt>
    <dgm:pt modelId="{4B3352B2-DB7B-43A6-8D3C-A3DFFE4BB70B}" type="parTrans" cxnId="{D1F9FF57-147A-4050-B319-02F1048E5F30}">
      <dgm:prSet/>
      <dgm:spPr/>
      <dgm:t>
        <a:bodyPr/>
        <a:lstStyle/>
        <a:p>
          <a:endParaRPr lang="en-US"/>
        </a:p>
      </dgm:t>
    </dgm:pt>
    <dgm:pt modelId="{DAA9CB2B-E7B8-42A6-B03A-E5384A4B8743}" type="sibTrans" cxnId="{D1F9FF57-147A-4050-B319-02F1048E5F30}">
      <dgm:prSet/>
      <dgm:spPr/>
      <dgm:t>
        <a:bodyPr/>
        <a:lstStyle/>
        <a:p>
          <a:endParaRPr lang="en-US"/>
        </a:p>
      </dgm:t>
    </dgm:pt>
    <dgm:pt modelId="{A6D78640-0D13-41B5-9215-55B3A55C944F}">
      <dgm:prSet custT="1"/>
      <dgm:spPr/>
      <dgm:t>
        <a:bodyPr/>
        <a:lstStyle/>
        <a:p>
          <a:r>
            <a:rPr lang="en-US" sz="2800" i="0" dirty="0"/>
            <a:t>Via SPMC Facebook Page</a:t>
          </a:r>
        </a:p>
      </dgm:t>
    </dgm:pt>
    <dgm:pt modelId="{6E85CB44-A538-4197-BAB6-FC33D5156090}" type="parTrans" cxnId="{3CE95156-AB67-483F-A2E6-8279ADB196BD}">
      <dgm:prSet/>
      <dgm:spPr/>
      <dgm:t>
        <a:bodyPr/>
        <a:lstStyle/>
        <a:p>
          <a:endParaRPr lang="en-US"/>
        </a:p>
      </dgm:t>
    </dgm:pt>
    <dgm:pt modelId="{266B0538-8C4D-467B-B7F5-D5890D789075}" type="sibTrans" cxnId="{3CE95156-AB67-483F-A2E6-8279ADB196BD}">
      <dgm:prSet/>
      <dgm:spPr/>
      <dgm:t>
        <a:bodyPr/>
        <a:lstStyle/>
        <a:p>
          <a:endParaRPr lang="en-US"/>
        </a:p>
      </dgm:t>
    </dgm:pt>
    <dgm:pt modelId="{1783E72E-1295-AC4D-A18F-81D6B279B85A}">
      <dgm:prSet custT="1"/>
      <dgm:spPr/>
      <dgm:t>
        <a:bodyPr/>
        <a:lstStyle/>
        <a:p>
          <a:r>
            <a:rPr lang="en-US" sz="2800" i="0" dirty="0"/>
            <a:t>10AM</a:t>
          </a:r>
        </a:p>
      </dgm:t>
    </dgm:pt>
    <dgm:pt modelId="{E98D879E-6D89-D441-8566-D8AD28DCE171}" type="parTrans" cxnId="{F37B115C-6B6B-6F4F-8DB7-FD65F4E8EAA2}">
      <dgm:prSet/>
      <dgm:spPr/>
      <dgm:t>
        <a:bodyPr/>
        <a:lstStyle/>
        <a:p>
          <a:endParaRPr lang="en-US"/>
        </a:p>
      </dgm:t>
    </dgm:pt>
    <dgm:pt modelId="{F8509C6D-03D5-9741-B296-B365BAE0B25F}" type="sibTrans" cxnId="{F37B115C-6B6B-6F4F-8DB7-FD65F4E8EAA2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41BE59A-F1C1-244E-AB80-9B0B6B23E4B2}" type="pres">
      <dgm:prSet presAssocID="{2F7B05EA-9B9D-47E6-9F56-6E8BBAA30B2D}" presName="spacer" presStyleCnt="0"/>
      <dgm:spPr/>
    </dgm:pt>
    <dgm:pt modelId="{2D0E373B-84D7-7842-8B85-3D88A578E8D2}" type="pres">
      <dgm:prSet presAssocID="{7812594A-97A4-4B23-927E-F196D4927212}" presName="parentText" presStyleLbl="node1" presStyleIdx="1" presStyleCnt="2" custScaleY="39606">
        <dgm:presLayoutVars>
          <dgm:chMax val="0"/>
          <dgm:bulletEnabled val="1"/>
        </dgm:presLayoutVars>
      </dgm:prSet>
      <dgm:spPr/>
    </dgm:pt>
    <dgm:pt modelId="{668F7EF6-539B-D845-B2B5-CB76456E8754}" type="pres">
      <dgm:prSet presAssocID="{7812594A-97A4-4B23-927E-F196D4927212}" presName="childText" presStyleLbl="revTx" presStyleIdx="0" presStyleCnt="1" custLinFactNeighborY="1214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EC9F7133-EA30-6D47-AA4F-4761195C5AD7}" type="presOf" srcId="{1783E72E-1295-AC4D-A18F-81D6B279B85A}" destId="{668F7EF6-539B-D845-B2B5-CB76456E8754}" srcOrd="0" destOrd="1" presId="urn:microsoft.com/office/officeart/2005/8/layout/vList2"/>
    <dgm:cxn modelId="{015F8148-6A18-E04D-8E0D-D00644269FBC}" type="presOf" srcId="{7812594A-97A4-4B23-927E-F196D4927212}" destId="{2D0E373B-84D7-7842-8B85-3D88A578E8D2}" srcOrd="0" destOrd="0" presId="urn:microsoft.com/office/officeart/2005/8/layout/vList2"/>
    <dgm:cxn modelId="{3CE95156-AB67-483F-A2E6-8279ADB196BD}" srcId="{7812594A-97A4-4B23-927E-F196D4927212}" destId="{A6D78640-0D13-41B5-9215-55B3A55C944F}" srcOrd="0" destOrd="0" parTransId="{6E85CB44-A538-4197-BAB6-FC33D5156090}" sibTransId="{266B0538-8C4D-467B-B7F5-D5890D789075}"/>
    <dgm:cxn modelId="{D1F9FF57-147A-4050-B319-02F1048E5F30}" srcId="{BAF36133-F6C2-4665-BC9A-8A0223303AFF}" destId="{7812594A-97A4-4B23-927E-F196D4927212}" srcOrd="1" destOrd="0" parTransId="{4B3352B2-DB7B-43A6-8D3C-A3DFFE4BB70B}" sibTransId="{DAA9CB2B-E7B8-42A6-B03A-E5384A4B8743}"/>
    <dgm:cxn modelId="{F37B115C-6B6B-6F4F-8DB7-FD65F4E8EAA2}" srcId="{7812594A-97A4-4B23-927E-F196D4927212}" destId="{1783E72E-1295-AC4D-A18F-81D6B279B85A}" srcOrd="1" destOrd="0" parTransId="{E98D879E-6D89-D441-8566-D8AD28DCE171}" sibTransId="{F8509C6D-03D5-9741-B296-B365BAE0B25F}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DA1E2ACC-7753-BF46-B126-2FD745B766D0}" type="presOf" srcId="{A6D78640-0D13-41B5-9215-55B3A55C944F}" destId="{668F7EF6-539B-D845-B2B5-CB76456E8754}" srcOrd="0" destOrd="0" presId="urn:microsoft.com/office/officeart/2005/8/layout/vList2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B45EB04-E1A9-484D-A63F-C9B81FD33164}" type="presParOf" srcId="{A98F445F-0FB5-B74D-8D56-F31E0420C894}" destId="{941BE59A-F1C1-244E-AB80-9B0B6B23E4B2}" srcOrd="1" destOrd="0" presId="urn:microsoft.com/office/officeart/2005/8/layout/vList2"/>
    <dgm:cxn modelId="{D5F636C9-8813-D04B-9484-1F39F7478128}" type="presParOf" srcId="{A98F445F-0FB5-B74D-8D56-F31E0420C894}" destId="{2D0E373B-84D7-7842-8B85-3D88A578E8D2}" srcOrd="2" destOrd="0" presId="urn:microsoft.com/office/officeart/2005/8/layout/vList2"/>
    <dgm:cxn modelId="{5426D632-67D9-CD4D-81F1-FD13EB928AF8}" type="presParOf" srcId="{A98F445F-0FB5-B74D-8D56-F31E0420C894}" destId="{668F7EF6-539B-D845-B2B5-CB76456E875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4400" b="1" i="0" dirty="0"/>
            <a:t>Virtual Mass</a:t>
          </a:r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7812594A-97A4-4B23-927E-F196D4927212}">
      <dgm:prSet custT="1"/>
      <dgm:spPr/>
      <dgm:t>
        <a:bodyPr/>
        <a:lstStyle/>
        <a:p>
          <a:pPr algn="ctr"/>
          <a:r>
            <a:rPr lang="en-US" sz="2400" i="1" dirty="0"/>
            <a:t>Manila Doctors Hospital</a:t>
          </a:r>
          <a:endParaRPr lang="en-US" sz="2400" dirty="0"/>
        </a:p>
      </dgm:t>
    </dgm:pt>
    <dgm:pt modelId="{4B3352B2-DB7B-43A6-8D3C-A3DFFE4BB70B}" type="parTrans" cxnId="{D1F9FF57-147A-4050-B319-02F1048E5F30}">
      <dgm:prSet/>
      <dgm:spPr/>
      <dgm:t>
        <a:bodyPr/>
        <a:lstStyle/>
        <a:p>
          <a:endParaRPr lang="en-US"/>
        </a:p>
      </dgm:t>
    </dgm:pt>
    <dgm:pt modelId="{DAA9CB2B-E7B8-42A6-B03A-E5384A4B8743}" type="sibTrans" cxnId="{D1F9FF57-147A-4050-B319-02F1048E5F30}">
      <dgm:prSet/>
      <dgm:spPr/>
      <dgm:t>
        <a:bodyPr/>
        <a:lstStyle/>
        <a:p>
          <a:endParaRPr lang="en-US"/>
        </a:p>
      </dgm:t>
    </dgm:pt>
    <dgm:pt modelId="{A6D78640-0D13-41B5-9215-55B3A55C944F}">
      <dgm:prSet custT="1"/>
      <dgm:spPr/>
      <dgm:t>
        <a:bodyPr/>
        <a:lstStyle/>
        <a:p>
          <a:r>
            <a:rPr lang="en-US" sz="2800" i="0" dirty="0"/>
            <a:t>12:15PM</a:t>
          </a:r>
        </a:p>
      </dgm:t>
    </dgm:pt>
    <dgm:pt modelId="{6E85CB44-A538-4197-BAB6-FC33D5156090}" type="parTrans" cxnId="{3CE95156-AB67-483F-A2E6-8279ADB196BD}">
      <dgm:prSet/>
      <dgm:spPr/>
      <dgm:t>
        <a:bodyPr/>
        <a:lstStyle/>
        <a:p>
          <a:endParaRPr lang="en-US"/>
        </a:p>
      </dgm:t>
    </dgm:pt>
    <dgm:pt modelId="{266B0538-8C4D-467B-B7F5-D5890D789075}" type="sibTrans" cxnId="{3CE95156-AB67-483F-A2E6-8279ADB196BD}">
      <dgm:prSet/>
      <dgm:spPr/>
      <dgm:t>
        <a:bodyPr/>
        <a:lstStyle/>
        <a:p>
          <a:endParaRPr lang="en-US"/>
        </a:p>
      </dgm:t>
    </dgm:pt>
    <dgm:pt modelId="{9B4BA946-1CB6-344D-8593-A0950AAFB9B5}">
      <dgm:prSet custT="1"/>
      <dgm:spPr/>
      <dgm:t>
        <a:bodyPr/>
        <a:lstStyle/>
        <a:p>
          <a:r>
            <a:rPr lang="en-US" sz="2800" i="0" dirty="0"/>
            <a:t>Via Zoom thru FB Live</a:t>
          </a:r>
        </a:p>
      </dgm:t>
    </dgm:pt>
    <dgm:pt modelId="{17FA788A-EDEE-6A46-94F2-CB64C0674CA1}" type="parTrans" cxnId="{FECF8C8A-587F-1F4C-AD39-467B0DEF4E5C}">
      <dgm:prSet/>
      <dgm:spPr/>
      <dgm:t>
        <a:bodyPr/>
        <a:lstStyle/>
        <a:p>
          <a:endParaRPr lang="en-US"/>
        </a:p>
      </dgm:t>
    </dgm:pt>
    <dgm:pt modelId="{EF3C17A7-E01E-F04A-A9AE-31FF020CB588}" type="sibTrans" cxnId="{FECF8C8A-587F-1F4C-AD39-467B0DEF4E5C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41BE59A-F1C1-244E-AB80-9B0B6B23E4B2}" type="pres">
      <dgm:prSet presAssocID="{2F7B05EA-9B9D-47E6-9F56-6E8BBAA30B2D}" presName="spacer" presStyleCnt="0"/>
      <dgm:spPr/>
    </dgm:pt>
    <dgm:pt modelId="{2D0E373B-84D7-7842-8B85-3D88A578E8D2}" type="pres">
      <dgm:prSet presAssocID="{7812594A-97A4-4B23-927E-F196D4927212}" presName="parentText" presStyleLbl="node1" presStyleIdx="1" presStyleCnt="2" custScaleY="62354">
        <dgm:presLayoutVars>
          <dgm:chMax val="0"/>
          <dgm:bulletEnabled val="1"/>
        </dgm:presLayoutVars>
      </dgm:prSet>
      <dgm:spPr/>
    </dgm:pt>
    <dgm:pt modelId="{668F7EF6-539B-D845-B2B5-CB76456E8754}" type="pres">
      <dgm:prSet presAssocID="{7812594A-97A4-4B23-927E-F196D4927212}" presName="childText" presStyleLbl="revTx" presStyleIdx="0" presStyleCnt="1" custLinFactNeighborY="16104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19C3FB1E-3B92-D04F-BFAD-4105DA2504A1}" type="presOf" srcId="{9B4BA946-1CB6-344D-8593-A0950AAFB9B5}" destId="{668F7EF6-539B-D845-B2B5-CB76456E8754}" srcOrd="0" destOrd="1" presId="urn:microsoft.com/office/officeart/2005/8/layout/vList2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015F8148-6A18-E04D-8E0D-D00644269FBC}" type="presOf" srcId="{7812594A-97A4-4B23-927E-F196D4927212}" destId="{2D0E373B-84D7-7842-8B85-3D88A578E8D2}" srcOrd="0" destOrd="0" presId="urn:microsoft.com/office/officeart/2005/8/layout/vList2"/>
    <dgm:cxn modelId="{3CE95156-AB67-483F-A2E6-8279ADB196BD}" srcId="{7812594A-97A4-4B23-927E-F196D4927212}" destId="{A6D78640-0D13-41B5-9215-55B3A55C944F}" srcOrd="0" destOrd="0" parTransId="{6E85CB44-A538-4197-BAB6-FC33D5156090}" sibTransId="{266B0538-8C4D-467B-B7F5-D5890D789075}"/>
    <dgm:cxn modelId="{D1F9FF57-147A-4050-B319-02F1048E5F30}" srcId="{BAF36133-F6C2-4665-BC9A-8A0223303AFF}" destId="{7812594A-97A4-4B23-927E-F196D4927212}" srcOrd="1" destOrd="0" parTransId="{4B3352B2-DB7B-43A6-8D3C-A3DFFE4BB70B}" sibTransId="{DAA9CB2B-E7B8-42A6-B03A-E5384A4B8743}"/>
    <dgm:cxn modelId="{FECF8C8A-587F-1F4C-AD39-467B0DEF4E5C}" srcId="{7812594A-97A4-4B23-927E-F196D4927212}" destId="{9B4BA946-1CB6-344D-8593-A0950AAFB9B5}" srcOrd="1" destOrd="0" parTransId="{17FA788A-EDEE-6A46-94F2-CB64C0674CA1}" sibTransId="{EF3C17A7-E01E-F04A-A9AE-31FF020CB588}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DA1E2ACC-7753-BF46-B126-2FD745B766D0}" type="presOf" srcId="{A6D78640-0D13-41B5-9215-55B3A55C944F}" destId="{668F7EF6-539B-D845-B2B5-CB76456E8754}" srcOrd="0" destOrd="0" presId="urn:microsoft.com/office/officeart/2005/8/layout/vList2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B45EB04-E1A9-484D-A63F-C9B81FD33164}" type="presParOf" srcId="{A98F445F-0FB5-B74D-8D56-F31E0420C894}" destId="{941BE59A-F1C1-244E-AB80-9B0B6B23E4B2}" srcOrd="1" destOrd="0" presId="urn:microsoft.com/office/officeart/2005/8/layout/vList2"/>
    <dgm:cxn modelId="{D5F636C9-8813-D04B-9484-1F39F7478128}" type="presParOf" srcId="{A98F445F-0FB5-B74D-8D56-F31E0420C894}" destId="{2D0E373B-84D7-7842-8B85-3D88A578E8D2}" srcOrd="2" destOrd="0" presId="urn:microsoft.com/office/officeart/2005/8/layout/vList2"/>
    <dgm:cxn modelId="{5426D632-67D9-CD4D-81F1-FD13EB928AF8}" type="presParOf" srcId="{A98F445F-0FB5-B74D-8D56-F31E0420C894}" destId="{668F7EF6-539B-D845-B2B5-CB76456E875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b="1" dirty="0"/>
            <a:t>Comfort Focused Care for COVID and Cancer Patients during the Pandemic</a:t>
          </a:r>
        </a:p>
        <a:p>
          <a:pPr algn="ctr"/>
          <a:r>
            <a:rPr lang="en-US" sz="2400" b="0" i="1" dirty="0"/>
            <a:t>(Speaker: Dr Maria Fidelis Manalo)</a:t>
          </a:r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1F900072-4FA0-8742-9C0D-A1DC61E6D516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2BA1B79D-9581-9D4D-B480-EC6319C384F8}" type="parTrans" cxnId="{E19E0D58-16FB-CE4F-A18B-66F66F312DCC}">
      <dgm:prSet/>
      <dgm:spPr/>
      <dgm:t>
        <a:bodyPr/>
        <a:lstStyle/>
        <a:p>
          <a:endParaRPr lang="en-US"/>
        </a:p>
      </dgm:t>
    </dgm:pt>
    <dgm:pt modelId="{90105D2A-8AD7-7148-A397-5B1FB9FDA209}" type="sibTrans" cxnId="{E19E0D58-16FB-CE4F-A18B-66F66F312DCC}">
      <dgm:prSet/>
      <dgm:spPr/>
      <dgm:t>
        <a:bodyPr/>
        <a:lstStyle/>
        <a:p>
          <a:endParaRPr lang="en-US"/>
        </a:p>
      </dgm:t>
    </dgm:pt>
    <dgm:pt modelId="{D60D6FAE-9B2D-AC49-A979-DEB76EE243EF}">
      <dgm:prSet custT="1"/>
      <dgm:spPr/>
      <dgm:t>
        <a:bodyPr/>
        <a:lstStyle/>
        <a:p>
          <a:pPr algn="ctr"/>
          <a:r>
            <a:rPr lang="en-US" sz="2600" b="1" dirty="0"/>
            <a:t>How to Communicate Effectively with Patients and Families during the Pandemic </a:t>
          </a:r>
        </a:p>
        <a:p>
          <a:pPr algn="ctr"/>
          <a:r>
            <a:rPr lang="en-US" sz="2400" b="0" i="1" dirty="0"/>
            <a:t>(Speaker: Dr. Barbara Amity Flores)</a:t>
          </a:r>
        </a:p>
      </dgm:t>
    </dgm:pt>
    <dgm:pt modelId="{A1110F5A-AAFA-FF42-A12D-7B95F09FB219}" type="parTrans" cxnId="{B0FAB009-650B-0A4E-8157-75AF0157C7EF}">
      <dgm:prSet/>
      <dgm:spPr/>
      <dgm:t>
        <a:bodyPr/>
        <a:lstStyle/>
        <a:p>
          <a:endParaRPr lang="en-US"/>
        </a:p>
      </dgm:t>
    </dgm:pt>
    <dgm:pt modelId="{9133E899-C86D-FE45-8439-57B6A0CA9056}" type="sibTrans" cxnId="{B0FAB009-650B-0A4E-8157-75AF0157C7EF}">
      <dgm:prSet/>
      <dgm:spPr/>
      <dgm:t>
        <a:bodyPr/>
        <a:lstStyle/>
        <a:p>
          <a:endParaRPr lang="en-US"/>
        </a:p>
      </dgm:t>
    </dgm:pt>
    <dgm:pt modelId="{2D1EED9A-F1ED-3F4E-9AF4-513D1EDEB5B1}">
      <dgm:prSet custT="1"/>
      <dgm:spPr/>
      <dgm:t>
        <a:bodyPr/>
        <a:lstStyle/>
        <a:p>
          <a:r>
            <a:rPr lang="en-US" sz="2400" dirty="0"/>
            <a:t>8:00 AM</a:t>
          </a:r>
        </a:p>
      </dgm:t>
    </dgm:pt>
    <dgm:pt modelId="{BDFDA01E-EAC0-0D4D-9B0C-A8F25B1EA9CE}" type="sibTrans" cxnId="{22EC198D-9EE7-0447-A03A-CFD9E284BB91}">
      <dgm:prSet/>
      <dgm:spPr/>
      <dgm:t>
        <a:bodyPr/>
        <a:lstStyle/>
        <a:p>
          <a:endParaRPr lang="en-US"/>
        </a:p>
      </dgm:t>
    </dgm:pt>
    <dgm:pt modelId="{50E304E1-7FB4-964B-9BE3-E8197B3CB7A6}" type="parTrans" cxnId="{22EC198D-9EE7-0447-A03A-CFD9E284BB91}">
      <dgm:prSet/>
      <dgm:spPr/>
      <dgm:t>
        <a:bodyPr/>
        <a:lstStyle/>
        <a:p>
          <a:endParaRPr lang="en-US"/>
        </a:p>
      </dgm:t>
    </dgm:pt>
    <dgm:pt modelId="{E69D83F2-F98B-624E-A2C0-C28F10F32917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10EDA1F4-F0B9-0B4F-A8F1-35DD1CE26A0E}" type="parTrans" cxnId="{7FB579CA-5FF8-4147-8EE1-7FD97AB53B45}">
      <dgm:prSet/>
      <dgm:spPr/>
      <dgm:t>
        <a:bodyPr/>
        <a:lstStyle/>
        <a:p>
          <a:endParaRPr lang="en-US"/>
        </a:p>
      </dgm:t>
    </dgm:pt>
    <dgm:pt modelId="{2C8C554F-749D-794B-ABBA-B5AF0F7EE5FF}" type="sibTrans" cxnId="{7FB579CA-5FF8-4147-8EE1-7FD97AB53B45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41BE59A-F1C1-244E-AB80-9B0B6B23E4B2}" type="pres">
      <dgm:prSet presAssocID="{2F7B05EA-9B9D-47E6-9F56-6E8BBAA30B2D}" presName="spacer" presStyleCnt="0"/>
      <dgm:spPr/>
    </dgm:pt>
    <dgm:pt modelId="{1399693D-D6EE-CC40-BD04-392027A1CC0F}" type="pres">
      <dgm:prSet presAssocID="{D60D6FAE-9B2D-AC49-A979-DEB76EE243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8A733C-68B4-A84F-AB90-CD73463148DD}" type="pres">
      <dgm:prSet presAssocID="{D60D6FAE-9B2D-AC49-A979-DEB76EE243EF}" presName="childText" presStyleLbl="revTx" presStyleIdx="0" presStyleCnt="1" custLinFactNeighborY="9760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B0FAB009-650B-0A4E-8157-75AF0157C7EF}" srcId="{BAF36133-F6C2-4665-BC9A-8A0223303AFF}" destId="{D60D6FAE-9B2D-AC49-A979-DEB76EE243EF}" srcOrd="1" destOrd="0" parTransId="{A1110F5A-AAFA-FF42-A12D-7B95F09FB219}" sibTransId="{9133E899-C86D-FE45-8439-57B6A0CA9056}"/>
    <dgm:cxn modelId="{B9DFCF18-2F08-B84E-8BB1-3B4410FE2EAF}" type="presOf" srcId="{1F900072-4FA0-8742-9C0D-A1DC61E6D516}" destId="{228A733C-68B4-A84F-AB90-CD73463148DD}" srcOrd="0" destOrd="1" presId="urn:microsoft.com/office/officeart/2005/8/layout/vList2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E19E0D58-16FB-CE4F-A18B-66F66F312DCC}" srcId="{D60D6FAE-9B2D-AC49-A979-DEB76EE243EF}" destId="{1F900072-4FA0-8742-9C0D-A1DC61E6D516}" srcOrd="1" destOrd="0" parTransId="{2BA1B79D-9581-9D4D-B480-EC6319C384F8}" sibTransId="{90105D2A-8AD7-7148-A397-5B1FB9FDA209}"/>
    <dgm:cxn modelId="{2FFF0263-2D5D-804A-A624-666D420F8D54}" type="presOf" srcId="{E69D83F2-F98B-624E-A2C0-C28F10F32917}" destId="{228A733C-68B4-A84F-AB90-CD73463148DD}" srcOrd="0" destOrd="2" presId="urn:microsoft.com/office/officeart/2005/8/layout/vList2"/>
    <dgm:cxn modelId="{22EC198D-9EE7-0447-A03A-CFD9E284BB91}" srcId="{D60D6FAE-9B2D-AC49-A979-DEB76EE243EF}" destId="{2D1EED9A-F1ED-3F4E-9AF4-513D1EDEB5B1}" srcOrd="0" destOrd="0" parTransId="{50E304E1-7FB4-964B-9BE3-E8197B3CB7A6}" sibTransId="{BDFDA01E-EAC0-0D4D-9B0C-A8F25B1EA9CE}"/>
    <dgm:cxn modelId="{95416F95-8D3A-DD4D-8A47-E4C88CC12529}" type="presOf" srcId="{D60D6FAE-9B2D-AC49-A979-DEB76EE243EF}" destId="{1399693D-D6EE-CC40-BD04-392027A1CC0F}" srcOrd="0" destOrd="0" presId="urn:microsoft.com/office/officeart/2005/8/layout/vList2"/>
    <dgm:cxn modelId="{D5C30D99-2FAF-CD43-8896-9505A25CE4A8}" type="presOf" srcId="{2D1EED9A-F1ED-3F4E-9AF4-513D1EDEB5B1}" destId="{228A733C-68B4-A84F-AB90-CD73463148DD}" srcOrd="0" destOrd="0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7FB579CA-5FF8-4147-8EE1-7FD97AB53B45}" srcId="{D60D6FAE-9B2D-AC49-A979-DEB76EE243EF}" destId="{E69D83F2-F98B-624E-A2C0-C28F10F32917}" srcOrd="2" destOrd="0" parTransId="{10EDA1F4-F0B9-0B4F-A8F1-35DD1CE26A0E}" sibTransId="{2C8C554F-749D-794B-ABBA-B5AF0F7EE5FF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B45EB04-E1A9-484D-A63F-C9B81FD33164}" type="presParOf" srcId="{A98F445F-0FB5-B74D-8D56-F31E0420C894}" destId="{941BE59A-F1C1-244E-AB80-9B0B6B23E4B2}" srcOrd="1" destOrd="0" presId="urn:microsoft.com/office/officeart/2005/8/layout/vList2"/>
    <dgm:cxn modelId="{E0460C02-1915-DD40-9078-CDE7C2C76EF1}" type="presParOf" srcId="{A98F445F-0FB5-B74D-8D56-F31E0420C894}" destId="{1399693D-D6EE-CC40-BD04-392027A1CC0F}" srcOrd="2" destOrd="0" presId="urn:microsoft.com/office/officeart/2005/8/layout/vList2"/>
    <dgm:cxn modelId="{28ADE400-BD57-B945-94D2-78FFEF9E26DF}" type="presParOf" srcId="{A98F445F-0FB5-B74D-8D56-F31E0420C894}" destId="{228A733C-68B4-A84F-AB90-CD73463148D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F36133-F6C2-4665-BC9A-8A0223303AF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A3E7BF-BA75-452E-80A3-F7D03BFDA364}">
      <dgm:prSet custT="1"/>
      <dgm:spPr/>
      <dgm:t>
        <a:bodyPr/>
        <a:lstStyle/>
        <a:p>
          <a:pPr algn="ctr"/>
          <a:r>
            <a:rPr lang="en-US" sz="2800" b="1" i="1" dirty="0"/>
            <a:t>General Oncology Conference on the theme “Leave no one behind”: Improving Access to Palliative Care and Opioid Analgesics”</a:t>
          </a:r>
          <a:r>
            <a:rPr lang="en-PH" sz="2800" b="1" dirty="0">
              <a:effectLst/>
            </a:rPr>
            <a:t> </a:t>
          </a:r>
          <a:endParaRPr lang="en-US" sz="2400" b="1" i="1" dirty="0"/>
        </a:p>
      </dgm:t>
    </dgm:pt>
    <dgm:pt modelId="{C78FED41-5A10-46BA-B88D-13A081CB60E9}" type="parTrans" cxnId="{7728DE2C-96C5-4406-92CE-6AD6AA6D219B}">
      <dgm:prSet/>
      <dgm:spPr/>
      <dgm:t>
        <a:bodyPr/>
        <a:lstStyle/>
        <a:p>
          <a:endParaRPr lang="en-US"/>
        </a:p>
      </dgm:t>
    </dgm:pt>
    <dgm:pt modelId="{2F7B05EA-9B9D-47E6-9F56-6E8BBAA30B2D}" type="sibTrans" cxnId="{7728DE2C-96C5-4406-92CE-6AD6AA6D219B}">
      <dgm:prSet/>
      <dgm:spPr/>
      <dgm:t>
        <a:bodyPr/>
        <a:lstStyle/>
        <a:p>
          <a:endParaRPr lang="en-US"/>
        </a:p>
      </dgm:t>
    </dgm:pt>
    <dgm:pt modelId="{28B0D133-0F68-8147-9C4F-BE106B15351B}">
      <dgm:prSet custT="1"/>
      <dgm:spPr/>
      <dgm:t>
        <a:bodyPr/>
        <a:lstStyle/>
        <a:p>
          <a:r>
            <a:rPr lang="en-US" sz="2400" dirty="0"/>
            <a:t>Via Zoom</a:t>
          </a:r>
        </a:p>
      </dgm:t>
    </dgm:pt>
    <dgm:pt modelId="{E5667E20-1393-B246-BE3F-024E1426FBB9}" type="parTrans" cxnId="{BA3CCEE4-0C2C-6349-B8D0-A9439B137C7D}">
      <dgm:prSet/>
      <dgm:spPr/>
      <dgm:t>
        <a:bodyPr/>
        <a:lstStyle/>
        <a:p>
          <a:endParaRPr lang="en-US"/>
        </a:p>
      </dgm:t>
    </dgm:pt>
    <dgm:pt modelId="{5D9C7F16-3DC5-7947-BB05-66D43F88E1D5}" type="sibTrans" cxnId="{BA3CCEE4-0C2C-6349-B8D0-A9439B137C7D}">
      <dgm:prSet/>
      <dgm:spPr/>
      <dgm:t>
        <a:bodyPr/>
        <a:lstStyle/>
        <a:p>
          <a:endParaRPr lang="en-US"/>
        </a:p>
      </dgm:t>
    </dgm:pt>
    <dgm:pt modelId="{BCB64263-F3A9-A043-B9B6-34E99CE9501B}">
      <dgm:prSet custT="1"/>
      <dgm:spPr/>
      <dgm:t>
        <a:bodyPr/>
        <a:lstStyle/>
        <a:p>
          <a:pPr algn="ctr"/>
          <a:r>
            <a:rPr lang="en-US" sz="2800" b="1" i="1" dirty="0"/>
            <a:t>The Medical City</a:t>
          </a:r>
        </a:p>
      </dgm:t>
    </dgm:pt>
    <dgm:pt modelId="{C0B900B3-F537-F540-962A-7F46EB7E0E84}" type="parTrans" cxnId="{441D82D7-272D-7A4D-A398-40620B2CE74F}">
      <dgm:prSet/>
      <dgm:spPr/>
      <dgm:t>
        <a:bodyPr/>
        <a:lstStyle/>
        <a:p>
          <a:endParaRPr lang="en-US"/>
        </a:p>
      </dgm:t>
    </dgm:pt>
    <dgm:pt modelId="{74A54C65-F141-3B46-AE8D-FD7DBA2E5D3D}" type="sibTrans" cxnId="{441D82D7-272D-7A4D-A398-40620B2CE74F}">
      <dgm:prSet/>
      <dgm:spPr/>
      <dgm:t>
        <a:bodyPr/>
        <a:lstStyle/>
        <a:p>
          <a:endParaRPr lang="en-US"/>
        </a:p>
      </dgm:t>
    </dgm:pt>
    <dgm:pt modelId="{03A38DF0-81F0-D042-B3BB-3AD04466DB2B}">
      <dgm:prSet custT="1"/>
      <dgm:spPr/>
      <dgm:t>
        <a:bodyPr/>
        <a:lstStyle/>
        <a:p>
          <a:r>
            <a:rPr lang="en-US" sz="2400" dirty="0"/>
            <a:t>Link to follow</a:t>
          </a:r>
        </a:p>
      </dgm:t>
    </dgm:pt>
    <dgm:pt modelId="{EA3951A7-7BF6-844D-B318-98BBC6A8E44D}" type="parTrans" cxnId="{A3354427-2CEB-3E45-9539-DC282A37A86A}">
      <dgm:prSet/>
      <dgm:spPr/>
      <dgm:t>
        <a:bodyPr/>
        <a:lstStyle/>
        <a:p>
          <a:endParaRPr lang="en-US"/>
        </a:p>
      </dgm:t>
    </dgm:pt>
    <dgm:pt modelId="{5AF7EE99-6100-B64C-B546-EE9286A8F672}" type="sibTrans" cxnId="{A3354427-2CEB-3E45-9539-DC282A37A86A}">
      <dgm:prSet/>
      <dgm:spPr/>
      <dgm:t>
        <a:bodyPr/>
        <a:lstStyle/>
        <a:p>
          <a:endParaRPr lang="en-US"/>
        </a:p>
      </dgm:t>
    </dgm:pt>
    <dgm:pt modelId="{A98F445F-0FB5-B74D-8D56-F31E0420C894}" type="pres">
      <dgm:prSet presAssocID="{BAF36133-F6C2-4665-BC9A-8A0223303AFF}" presName="linear" presStyleCnt="0">
        <dgm:presLayoutVars>
          <dgm:animLvl val="lvl"/>
          <dgm:resizeHandles val="exact"/>
        </dgm:presLayoutVars>
      </dgm:prSet>
      <dgm:spPr/>
    </dgm:pt>
    <dgm:pt modelId="{C4055FD2-172D-9443-8E2A-5E777D1413E4}" type="pres">
      <dgm:prSet presAssocID="{3AA3E7BF-BA75-452E-80A3-F7D03BFDA3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FDB3F1B-0448-4C4A-86E1-743D5FD58609}" type="pres">
      <dgm:prSet presAssocID="{2F7B05EA-9B9D-47E6-9F56-6E8BBAA30B2D}" presName="spacer" presStyleCnt="0"/>
      <dgm:spPr/>
    </dgm:pt>
    <dgm:pt modelId="{21C5306F-098D-7B4A-A177-3B9EBD97CFB4}" type="pres">
      <dgm:prSet presAssocID="{BCB64263-F3A9-A043-B9B6-34E99CE9501B}" presName="parentText" presStyleLbl="node1" presStyleIdx="1" presStyleCnt="2" custScaleY="45051">
        <dgm:presLayoutVars>
          <dgm:chMax val="0"/>
          <dgm:bulletEnabled val="1"/>
        </dgm:presLayoutVars>
      </dgm:prSet>
      <dgm:spPr/>
    </dgm:pt>
    <dgm:pt modelId="{8D48D642-874F-A74D-A7FD-4C047D640BB3}" type="pres">
      <dgm:prSet presAssocID="{BCB64263-F3A9-A043-B9B6-34E99CE9501B}" presName="childText" presStyleLbl="revTx" presStyleIdx="0" presStyleCnt="1" custLinFactNeighborY="14042">
        <dgm:presLayoutVars>
          <dgm:bulletEnabled val="1"/>
        </dgm:presLayoutVars>
      </dgm:prSet>
      <dgm:spPr/>
    </dgm:pt>
  </dgm:ptLst>
  <dgm:cxnLst>
    <dgm:cxn modelId="{2ED6A203-BB92-8C46-951F-BF5A0BAA2155}" type="presOf" srcId="{BAF36133-F6C2-4665-BC9A-8A0223303AFF}" destId="{A98F445F-0FB5-B74D-8D56-F31E0420C894}" srcOrd="0" destOrd="0" presId="urn:microsoft.com/office/officeart/2005/8/layout/vList2"/>
    <dgm:cxn modelId="{A3354427-2CEB-3E45-9539-DC282A37A86A}" srcId="{BCB64263-F3A9-A043-B9B6-34E99CE9501B}" destId="{03A38DF0-81F0-D042-B3BB-3AD04466DB2B}" srcOrd="1" destOrd="0" parTransId="{EA3951A7-7BF6-844D-B318-98BBC6A8E44D}" sibTransId="{5AF7EE99-6100-B64C-B546-EE9286A8F672}"/>
    <dgm:cxn modelId="{7728DE2C-96C5-4406-92CE-6AD6AA6D219B}" srcId="{BAF36133-F6C2-4665-BC9A-8A0223303AFF}" destId="{3AA3E7BF-BA75-452E-80A3-F7D03BFDA364}" srcOrd="0" destOrd="0" parTransId="{C78FED41-5A10-46BA-B88D-13A081CB60E9}" sibTransId="{2F7B05EA-9B9D-47E6-9F56-6E8BBAA30B2D}"/>
    <dgm:cxn modelId="{00AE6134-F173-AD43-8070-DB3CD16C7ED3}" type="presOf" srcId="{03A38DF0-81F0-D042-B3BB-3AD04466DB2B}" destId="{8D48D642-874F-A74D-A7FD-4C047D640BB3}" srcOrd="0" destOrd="1" presId="urn:microsoft.com/office/officeart/2005/8/layout/vList2"/>
    <dgm:cxn modelId="{E66F695B-79E3-5646-A5A4-BAB8B8D9B098}" type="presOf" srcId="{28B0D133-0F68-8147-9C4F-BE106B15351B}" destId="{8D48D642-874F-A74D-A7FD-4C047D640BB3}" srcOrd="0" destOrd="0" presId="urn:microsoft.com/office/officeart/2005/8/layout/vList2"/>
    <dgm:cxn modelId="{F3C1E883-C1DD-254F-87E0-A6F3CB436B57}" type="presOf" srcId="{BCB64263-F3A9-A043-B9B6-34E99CE9501B}" destId="{21C5306F-098D-7B4A-A177-3B9EBD97CFB4}" srcOrd="0" destOrd="0" presId="urn:microsoft.com/office/officeart/2005/8/layout/vList2"/>
    <dgm:cxn modelId="{D61857AE-0ACB-0E4C-8502-B95B6D9F0A69}" type="presOf" srcId="{3AA3E7BF-BA75-452E-80A3-F7D03BFDA364}" destId="{C4055FD2-172D-9443-8E2A-5E777D1413E4}" srcOrd="0" destOrd="0" presId="urn:microsoft.com/office/officeart/2005/8/layout/vList2"/>
    <dgm:cxn modelId="{441D82D7-272D-7A4D-A398-40620B2CE74F}" srcId="{BAF36133-F6C2-4665-BC9A-8A0223303AFF}" destId="{BCB64263-F3A9-A043-B9B6-34E99CE9501B}" srcOrd="1" destOrd="0" parTransId="{C0B900B3-F537-F540-962A-7F46EB7E0E84}" sibTransId="{74A54C65-F141-3B46-AE8D-FD7DBA2E5D3D}"/>
    <dgm:cxn modelId="{BA3CCEE4-0C2C-6349-B8D0-A9439B137C7D}" srcId="{BCB64263-F3A9-A043-B9B6-34E99CE9501B}" destId="{28B0D133-0F68-8147-9C4F-BE106B15351B}" srcOrd="0" destOrd="0" parTransId="{E5667E20-1393-B246-BE3F-024E1426FBB9}" sibTransId="{5D9C7F16-3DC5-7947-BB05-66D43F88E1D5}"/>
    <dgm:cxn modelId="{1C0907B3-79C5-F740-9E1A-93101F22CC6C}" type="presParOf" srcId="{A98F445F-0FB5-B74D-8D56-F31E0420C894}" destId="{C4055FD2-172D-9443-8E2A-5E777D1413E4}" srcOrd="0" destOrd="0" presId="urn:microsoft.com/office/officeart/2005/8/layout/vList2"/>
    <dgm:cxn modelId="{5D09484D-0D39-9246-AF44-C3668CA925B8}" type="presParOf" srcId="{A98F445F-0FB5-B74D-8D56-F31E0420C894}" destId="{BFDB3F1B-0448-4C4A-86E1-743D5FD58609}" srcOrd="1" destOrd="0" presId="urn:microsoft.com/office/officeart/2005/8/layout/vList2"/>
    <dgm:cxn modelId="{FA6BBAE6-619A-AA47-AEB3-B8600F083AC7}" type="presParOf" srcId="{A98F445F-0FB5-B74D-8D56-F31E0420C894}" destId="{21C5306F-098D-7B4A-A177-3B9EBD97CFB4}" srcOrd="2" destOrd="0" presId="urn:microsoft.com/office/officeart/2005/8/layout/vList2"/>
    <dgm:cxn modelId="{662EAAF3-DA78-CB43-B4F5-620D4B1FC009}" type="presParOf" srcId="{A98F445F-0FB5-B74D-8D56-F31E0420C894}" destId="{8D48D642-874F-A74D-A7FD-4C047D640BB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19BB6-AE80-5E4A-A222-D0D426B69B5A}">
      <dsp:nvSpPr>
        <dsp:cNvPr id="0" name=""/>
        <dsp:cNvSpPr/>
      </dsp:nvSpPr>
      <dsp:spPr>
        <a:xfrm>
          <a:off x="0" y="642294"/>
          <a:ext cx="6263640" cy="19773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3600" b="1" kern="1200" dirty="0"/>
            <a:t>“Non-pharmacological Interventions for Children’s Pain”</a:t>
          </a:r>
          <a:endParaRPr lang="en-US" sz="3600" kern="1200" dirty="0"/>
        </a:p>
      </dsp:txBody>
      <dsp:txXfrm>
        <a:off x="96524" y="738818"/>
        <a:ext cx="6070592" cy="1784252"/>
      </dsp:txXfrm>
    </dsp:sp>
    <dsp:sp modelId="{944EB751-A606-9645-9BFC-8437C7F40C98}">
      <dsp:nvSpPr>
        <dsp:cNvPr id="0" name=""/>
        <dsp:cNvSpPr/>
      </dsp:nvSpPr>
      <dsp:spPr>
        <a:xfrm>
          <a:off x="0" y="2806794"/>
          <a:ext cx="6263640" cy="97919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800" i="1" kern="1200" dirty="0"/>
            <a:t>Kythe Foundation</a:t>
          </a:r>
          <a:endParaRPr lang="en-US" sz="2800" i="1" kern="1200" dirty="0"/>
        </a:p>
      </dsp:txBody>
      <dsp:txXfrm>
        <a:off x="47801" y="2854595"/>
        <a:ext cx="6168038" cy="883596"/>
      </dsp:txXfrm>
    </dsp:sp>
    <dsp:sp modelId="{5AB9C824-DDBA-B347-8261-362EFBD9D7DE}">
      <dsp:nvSpPr>
        <dsp:cNvPr id="0" name=""/>
        <dsp:cNvSpPr/>
      </dsp:nvSpPr>
      <dsp:spPr>
        <a:xfrm>
          <a:off x="0" y="3965650"/>
          <a:ext cx="626364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H" sz="3200" kern="1200" dirty="0"/>
            <a:t>Webinar link: KYTHE FOUNDATION ZOOM</a:t>
          </a:r>
          <a:endParaRPr lang="en-US" sz="3200" kern="1200" dirty="0"/>
        </a:p>
      </dsp:txBody>
      <dsp:txXfrm>
        <a:off x="0" y="3965650"/>
        <a:ext cx="6263640" cy="10764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117650"/>
          <a:ext cx="6263640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“GRIEF SHARE”: Journeying with the Bereaved throughout COVID 19</a:t>
          </a:r>
          <a:endParaRPr lang="en-US" sz="2400" b="1" i="1" kern="1200" dirty="0"/>
        </a:p>
      </dsp:txBody>
      <dsp:txXfrm>
        <a:off x="59399" y="177049"/>
        <a:ext cx="6144842" cy="1098002"/>
      </dsp:txXfrm>
    </dsp:sp>
    <dsp:sp modelId="{DFA5DA4F-C664-044E-A5BE-6F1E9923B46B}">
      <dsp:nvSpPr>
        <dsp:cNvPr id="0" name=""/>
        <dsp:cNvSpPr/>
      </dsp:nvSpPr>
      <dsp:spPr>
        <a:xfrm>
          <a:off x="0" y="1521650"/>
          <a:ext cx="6263640" cy="12168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Stories of Hope amidst Grief</a:t>
          </a:r>
        </a:p>
      </dsp:txBody>
      <dsp:txXfrm>
        <a:off x="59399" y="1581049"/>
        <a:ext cx="6144842" cy="1098002"/>
      </dsp:txXfrm>
    </dsp:sp>
    <dsp:sp modelId="{D9135E4C-DA36-784A-88C4-AD0A50036A74}">
      <dsp:nvSpPr>
        <dsp:cNvPr id="0" name=""/>
        <dsp:cNvSpPr/>
      </dsp:nvSpPr>
      <dsp:spPr>
        <a:xfrm>
          <a:off x="0" y="2925650"/>
          <a:ext cx="6263640" cy="1216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How to prepare for the holidays in the face of the recent loss</a:t>
          </a:r>
        </a:p>
      </dsp:txBody>
      <dsp:txXfrm>
        <a:off x="59399" y="2985049"/>
        <a:ext cx="6144842" cy="1098002"/>
      </dsp:txXfrm>
    </dsp:sp>
    <dsp:sp modelId="{FD3FC0F6-0504-F54E-91F5-8BDD512416F5}">
      <dsp:nvSpPr>
        <dsp:cNvPr id="0" name=""/>
        <dsp:cNvSpPr/>
      </dsp:nvSpPr>
      <dsp:spPr>
        <a:xfrm>
          <a:off x="0" y="4142450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2-4PM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4142450"/>
        <a:ext cx="6263640" cy="12445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308487"/>
          <a:ext cx="6263640" cy="17111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Home (NOT) Alone: A Practical Guide to Home Care Management</a:t>
          </a:r>
          <a:endParaRPr lang="en-US" sz="2400" b="1" i="0" kern="1200" dirty="0"/>
        </a:p>
      </dsp:txBody>
      <dsp:txXfrm>
        <a:off x="83530" y="392017"/>
        <a:ext cx="6096580" cy="1544065"/>
      </dsp:txXfrm>
    </dsp:sp>
    <dsp:sp modelId="{21C5306F-098D-7B4A-A177-3B9EBD97CFB4}">
      <dsp:nvSpPr>
        <dsp:cNvPr id="0" name=""/>
        <dsp:cNvSpPr/>
      </dsp:nvSpPr>
      <dsp:spPr>
        <a:xfrm>
          <a:off x="0" y="2206812"/>
          <a:ext cx="6263640" cy="17447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Asian Hospital and Medical Center in collaboration with The Ruth Foundation, Makati Medical Center, De Lasalle </a:t>
          </a:r>
          <a:r>
            <a:rPr lang="en-US" sz="2400" i="1" kern="1200" dirty="0" err="1"/>
            <a:t>Univerity</a:t>
          </a:r>
          <a:r>
            <a:rPr lang="en-US" sz="2400" i="1" kern="1200" dirty="0"/>
            <a:t> Medical Center</a:t>
          </a:r>
          <a:endParaRPr lang="en-US" sz="2400" b="0" i="1" kern="1200" dirty="0"/>
        </a:p>
      </dsp:txBody>
      <dsp:txXfrm>
        <a:off x="85174" y="2291986"/>
        <a:ext cx="6093292" cy="1574451"/>
      </dsp:txXfrm>
    </dsp:sp>
    <dsp:sp modelId="{8D48D642-874F-A74D-A7FD-4C047D640BB3}">
      <dsp:nvSpPr>
        <dsp:cNvPr id="0" name=""/>
        <dsp:cNvSpPr/>
      </dsp:nvSpPr>
      <dsp:spPr>
        <a:xfrm>
          <a:off x="0" y="4260100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5:00-6:00 PM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4260100"/>
        <a:ext cx="6263640" cy="12445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1178550"/>
          <a:ext cx="6263640" cy="1198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Demystifying Palliative Care</a:t>
          </a:r>
          <a:endParaRPr lang="en-US" sz="2400" b="1" i="0" kern="1200" dirty="0"/>
        </a:p>
      </dsp:txBody>
      <dsp:txXfrm>
        <a:off x="58485" y="1237035"/>
        <a:ext cx="6146670" cy="1081110"/>
      </dsp:txXfrm>
    </dsp:sp>
    <dsp:sp modelId="{21C5306F-098D-7B4A-A177-3B9EBD97CFB4}">
      <dsp:nvSpPr>
        <dsp:cNvPr id="0" name=""/>
        <dsp:cNvSpPr/>
      </dsp:nvSpPr>
      <dsp:spPr>
        <a:xfrm>
          <a:off x="0" y="2560950"/>
          <a:ext cx="6263640" cy="53974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Valenzuela Medical Center</a:t>
          </a:r>
          <a:endParaRPr lang="en-US" sz="2400" b="0" i="1" kern="1200" dirty="0"/>
        </a:p>
      </dsp:txBody>
      <dsp:txXfrm>
        <a:off x="26348" y="2587298"/>
        <a:ext cx="6210944" cy="487051"/>
      </dsp:txXfrm>
    </dsp:sp>
    <dsp:sp modelId="{8D48D642-874F-A74D-A7FD-4C047D640BB3}">
      <dsp:nvSpPr>
        <dsp:cNvPr id="0" name=""/>
        <dsp:cNvSpPr/>
      </dsp:nvSpPr>
      <dsp:spPr>
        <a:xfrm>
          <a:off x="0" y="3427294"/>
          <a:ext cx="6263640" cy="1225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2:30-4:00 PM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3427294"/>
        <a:ext cx="6263640" cy="12254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182360"/>
          <a:ext cx="6263640" cy="17111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Introduction to Palliative Care for Practice-based Residency Training </a:t>
          </a:r>
          <a:endParaRPr lang="en-US" sz="2400" b="1" i="0" kern="1200" dirty="0"/>
        </a:p>
      </dsp:txBody>
      <dsp:txXfrm>
        <a:off x="83530" y="265890"/>
        <a:ext cx="6096580" cy="1544065"/>
      </dsp:txXfrm>
    </dsp:sp>
    <dsp:sp modelId="{21C5306F-098D-7B4A-A177-3B9EBD97CFB4}">
      <dsp:nvSpPr>
        <dsp:cNvPr id="0" name=""/>
        <dsp:cNvSpPr/>
      </dsp:nvSpPr>
      <dsp:spPr>
        <a:xfrm>
          <a:off x="0" y="2080685"/>
          <a:ext cx="6263640" cy="19970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Zamboanga City Medical Center Dept of Family and Community Medicine in collaboration with Southern Philippines Medical Center-Section of Palliative and Hospice Care</a:t>
          </a:r>
          <a:endParaRPr lang="en-US" sz="2400" b="0" i="1" kern="1200" dirty="0"/>
        </a:p>
      </dsp:txBody>
      <dsp:txXfrm>
        <a:off x="97488" y="2178173"/>
        <a:ext cx="6068664" cy="1802077"/>
      </dsp:txXfrm>
    </dsp:sp>
    <dsp:sp modelId="{8D48D642-874F-A74D-A7FD-4C047D640BB3}">
      <dsp:nvSpPr>
        <dsp:cNvPr id="0" name=""/>
        <dsp:cNvSpPr/>
      </dsp:nvSpPr>
      <dsp:spPr>
        <a:xfrm>
          <a:off x="0" y="4260100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Time to be announced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4260100"/>
        <a:ext cx="6263640" cy="12445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410500"/>
          <a:ext cx="6263640" cy="13308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“PITCH PERFECT”: Palliative and Hospice Care in 90 seconds</a:t>
          </a:r>
          <a:endParaRPr lang="en-US" sz="2400" b="1" i="0" kern="1200" dirty="0"/>
        </a:p>
      </dsp:txBody>
      <dsp:txXfrm>
        <a:off x="64968" y="475468"/>
        <a:ext cx="6133704" cy="1200939"/>
      </dsp:txXfrm>
    </dsp:sp>
    <dsp:sp modelId="{21C5306F-098D-7B4A-A177-3B9EBD97CFB4}">
      <dsp:nvSpPr>
        <dsp:cNvPr id="0" name=""/>
        <dsp:cNvSpPr/>
      </dsp:nvSpPr>
      <dsp:spPr>
        <a:xfrm>
          <a:off x="0" y="1928575"/>
          <a:ext cx="6263640" cy="192102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Elevator pitches on the “what” and “why” of Palliative and Hospice Care from Palliative Specialists and Family of Patients</a:t>
          </a:r>
          <a:endParaRPr lang="en-US" sz="2400" b="0" i="1" kern="1200" dirty="0"/>
        </a:p>
      </dsp:txBody>
      <dsp:txXfrm>
        <a:off x="93777" y="2022352"/>
        <a:ext cx="6076086" cy="1733470"/>
      </dsp:txXfrm>
    </dsp:sp>
    <dsp:sp modelId="{8D48D642-874F-A74D-A7FD-4C047D640BB3}">
      <dsp:nvSpPr>
        <dsp:cNvPr id="0" name=""/>
        <dsp:cNvSpPr/>
      </dsp:nvSpPr>
      <dsp:spPr>
        <a:xfrm>
          <a:off x="0" y="4212396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5:00-6:00 PM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4212396"/>
        <a:ext cx="6263640" cy="1244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9F819-0E68-7D48-BDB4-6FD809DAC1BB}">
      <dsp:nvSpPr>
        <dsp:cNvPr id="0" name=""/>
        <dsp:cNvSpPr/>
      </dsp:nvSpPr>
      <dsp:spPr>
        <a:xfrm>
          <a:off x="0" y="668591"/>
          <a:ext cx="6263640" cy="17871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Palliative and Hospice Care Chatserye: </a:t>
          </a:r>
          <a:r>
            <a:rPr lang="en-US" sz="3200" b="1" i="1" kern="1200" dirty="0"/>
            <a:t>“Ang </a:t>
          </a:r>
          <a:r>
            <a:rPr lang="en-US" sz="3200" b="1" i="1" kern="1200" dirty="0" err="1"/>
            <a:t>bukol</a:t>
          </a:r>
          <a:r>
            <a:rPr lang="en-US" sz="3200" b="1" i="1" kern="1200" dirty="0"/>
            <a:t> </a:t>
          </a:r>
          <a:r>
            <a:rPr lang="en-US" sz="3200" b="1" i="1" kern="1200" dirty="0" err="1"/>
            <a:t>na</a:t>
          </a:r>
          <a:r>
            <a:rPr lang="en-US" sz="3200" b="1" i="1" kern="1200" dirty="0"/>
            <a:t> </a:t>
          </a:r>
          <a:r>
            <a:rPr lang="en-US" sz="3200" b="1" i="1" kern="1200" dirty="0" err="1"/>
            <a:t>bumago</a:t>
          </a:r>
          <a:r>
            <a:rPr lang="en-US" sz="3200" b="1" i="1" kern="1200" dirty="0"/>
            <a:t> ng </a:t>
          </a:r>
          <a:r>
            <a:rPr lang="en-US" sz="3200" b="1" i="1" kern="1200" dirty="0" err="1"/>
            <a:t>buhay</a:t>
          </a:r>
          <a:r>
            <a:rPr lang="en-US" sz="3200" b="1" i="1" kern="1200" dirty="0"/>
            <a:t> </a:t>
          </a:r>
          <a:r>
            <a:rPr lang="en-US" sz="3200" b="1" i="1" kern="1200" dirty="0" err="1"/>
            <a:t>namin</a:t>
          </a:r>
          <a:r>
            <a:rPr lang="en-US" sz="3200" b="1" i="1" kern="1200" dirty="0"/>
            <a:t>…” </a:t>
          </a:r>
        </a:p>
      </dsp:txBody>
      <dsp:txXfrm>
        <a:off x="87243" y="755834"/>
        <a:ext cx="6089154" cy="1612689"/>
      </dsp:txXfrm>
    </dsp:sp>
    <dsp:sp modelId="{BA8A6D25-CCBA-944B-8EA7-B96590F93CA1}">
      <dsp:nvSpPr>
        <dsp:cNvPr id="0" name=""/>
        <dsp:cNvSpPr/>
      </dsp:nvSpPr>
      <dsp:spPr>
        <a:xfrm>
          <a:off x="0" y="2642966"/>
          <a:ext cx="6263640" cy="94854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East Avenue Medical Center Dept of Family and Community Medicine - Palliative Care Services</a:t>
          </a:r>
          <a:endParaRPr lang="en-US" sz="2400" kern="1200" dirty="0"/>
        </a:p>
      </dsp:txBody>
      <dsp:txXfrm>
        <a:off x="46304" y="2689270"/>
        <a:ext cx="6171032" cy="855935"/>
      </dsp:txXfrm>
    </dsp:sp>
    <dsp:sp modelId="{0529A66C-46B3-6D41-84FC-8A3D79BA84D6}">
      <dsp:nvSpPr>
        <dsp:cNvPr id="0" name=""/>
        <dsp:cNvSpPr/>
      </dsp:nvSpPr>
      <dsp:spPr>
        <a:xfrm>
          <a:off x="0" y="3820142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/>
            <a:t>Webinar 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/>
            <a:t>7PM</a:t>
          </a:r>
          <a:r>
            <a:rPr lang="en-PH" sz="2400" i="0" kern="1200" dirty="0"/>
            <a:t> </a:t>
          </a:r>
          <a:endParaRPr lang="en-US" sz="2400" i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/>
            <a:t>Link to follow</a:t>
          </a:r>
        </a:p>
      </dsp:txBody>
      <dsp:txXfrm>
        <a:off x="0" y="3820142"/>
        <a:ext cx="6263640" cy="12445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9F819-0E68-7D48-BDB4-6FD809DAC1BB}">
      <dsp:nvSpPr>
        <dsp:cNvPr id="0" name=""/>
        <dsp:cNvSpPr/>
      </dsp:nvSpPr>
      <dsp:spPr>
        <a:xfrm>
          <a:off x="0" y="290247"/>
          <a:ext cx="6263640" cy="228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/>
            <a:t>Palliative Care and Health Systems: A Multistakeholder Dialogue Between Countries at Different Levels of Integration</a:t>
          </a:r>
          <a:endParaRPr lang="en-US" sz="3200" b="1" i="1" kern="1200" dirty="0"/>
        </a:p>
      </dsp:txBody>
      <dsp:txXfrm>
        <a:off x="111374" y="401621"/>
        <a:ext cx="6040892" cy="2058752"/>
      </dsp:txXfrm>
    </dsp:sp>
    <dsp:sp modelId="{BA8A6D25-CCBA-944B-8EA7-B96590F93CA1}">
      <dsp:nvSpPr>
        <dsp:cNvPr id="0" name=""/>
        <dsp:cNvSpPr/>
      </dsp:nvSpPr>
      <dsp:spPr>
        <a:xfrm>
          <a:off x="0" y="2758947"/>
          <a:ext cx="6263640" cy="1210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UN University/International Institute for Global Health (UNU/IIGH) and International Association for Hospice and Palliative Care (IAHPC)</a:t>
          </a:r>
          <a:endParaRPr lang="en-US" sz="2000" kern="1200" dirty="0"/>
        </a:p>
      </dsp:txBody>
      <dsp:txXfrm>
        <a:off x="59112" y="2818059"/>
        <a:ext cx="6145416" cy="1092682"/>
      </dsp:txXfrm>
    </dsp:sp>
    <dsp:sp modelId="{0529A66C-46B3-6D41-84FC-8A3D79BA84D6}">
      <dsp:nvSpPr>
        <dsp:cNvPr id="0" name=""/>
        <dsp:cNvSpPr/>
      </dsp:nvSpPr>
      <dsp:spPr>
        <a:xfrm>
          <a:off x="0" y="4260100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/>
            <a:t>Webinar 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/>
            <a:t>7PM</a:t>
          </a:r>
          <a:r>
            <a:rPr lang="en-PH" sz="2400" i="0" kern="1200" dirty="0"/>
            <a:t> </a:t>
          </a:r>
          <a:endParaRPr lang="en-US" sz="2400" i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0" kern="1200" dirty="0"/>
            <a:t>Link to follow</a:t>
          </a:r>
        </a:p>
      </dsp:txBody>
      <dsp:txXfrm>
        <a:off x="0" y="4260100"/>
        <a:ext cx="6263640" cy="1244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9F819-0E68-7D48-BDB4-6FD809DAC1BB}">
      <dsp:nvSpPr>
        <dsp:cNvPr id="0" name=""/>
        <dsp:cNvSpPr/>
      </dsp:nvSpPr>
      <dsp:spPr>
        <a:xfrm>
          <a:off x="0" y="456918"/>
          <a:ext cx="6263640" cy="17871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3200" b="1" kern="1200" dirty="0"/>
            <a:t>Life After Lung Cancer Diagnosis:  Improving quality of Life thru Palliative Care</a:t>
          </a:r>
          <a:endParaRPr lang="en-US" sz="3200" b="1" i="0" kern="1200" dirty="0"/>
        </a:p>
      </dsp:txBody>
      <dsp:txXfrm>
        <a:off x="87243" y="544161"/>
        <a:ext cx="6089154" cy="1612689"/>
      </dsp:txXfrm>
    </dsp:sp>
    <dsp:sp modelId="{BA8A6D25-CCBA-944B-8EA7-B96590F93CA1}">
      <dsp:nvSpPr>
        <dsp:cNvPr id="0" name=""/>
        <dsp:cNvSpPr/>
      </dsp:nvSpPr>
      <dsp:spPr>
        <a:xfrm>
          <a:off x="0" y="2431293"/>
          <a:ext cx="6263640" cy="137188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400" i="1" kern="1200" dirty="0"/>
            <a:t>Hospice Philippines in the Webinar of Institute of Pulmonary Medicine SLMC-QC entitled C.U.R.E</a:t>
          </a:r>
          <a:endParaRPr lang="en-US" sz="2400" i="1" kern="1200" dirty="0"/>
        </a:p>
      </dsp:txBody>
      <dsp:txXfrm>
        <a:off x="66970" y="2498263"/>
        <a:ext cx="6129700" cy="1237949"/>
      </dsp:txXfrm>
    </dsp:sp>
    <dsp:sp modelId="{0529A66C-46B3-6D41-84FC-8A3D79BA84D6}">
      <dsp:nvSpPr>
        <dsp:cNvPr id="0" name=""/>
        <dsp:cNvSpPr/>
      </dsp:nvSpPr>
      <dsp:spPr>
        <a:xfrm>
          <a:off x="0" y="3999181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PH" sz="2400" kern="1200" dirty="0"/>
            <a:t>Speaker: Dr June Michael Razon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6:30-7:00PM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3999181"/>
        <a:ext cx="6263640" cy="12445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700636"/>
          <a:ext cx="6263640" cy="17491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dirty="0"/>
            <a:t>Paggunita Bereavement Care Program </a:t>
          </a:r>
        </a:p>
      </dsp:txBody>
      <dsp:txXfrm>
        <a:off x="85386" y="786022"/>
        <a:ext cx="6092868" cy="1578378"/>
      </dsp:txXfrm>
    </dsp:sp>
    <dsp:sp modelId="{2D0E373B-84D7-7842-8B85-3D88A578E8D2}">
      <dsp:nvSpPr>
        <dsp:cNvPr id="0" name=""/>
        <dsp:cNvSpPr/>
      </dsp:nvSpPr>
      <dsp:spPr>
        <a:xfrm>
          <a:off x="0" y="2636986"/>
          <a:ext cx="6263640" cy="109066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UP-PGH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Philippine Cancer Society </a:t>
          </a:r>
          <a:endParaRPr lang="en-US" sz="2400" kern="1200" dirty="0"/>
        </a:p>
      </dsp:txBody>
      <dsp:txXfrm>
        <a:off x="53242" y="2690228"/>
        <a:ext cx="6157156" cy="984180"/>
      </dsp:txXfrm>
    </dsp:sp>
    <dsp:sp modelId="{668F7EF6-539B-D845-B2B5-CB76456E8754}">
      <dsp:nvSpPr>
        <dsp:cNvPr id="0" name=""/>
        <dsp:cNvSpPr/>
      </dsp:nvSpPr>
      <dsp:spPr>
        <a:xfrm>
          <a:off x="0" y="3939998"/>
          <a:ext cx="626364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0" kern="1200" dirty="0"/>
            <a:t>for invited bereaved family members</a:t>
          </a:r>
        </a:p>
      </dsp:txBody>
      <dsp:txXfrm>
        <a:off x="0" y="3939998"/>
        <a:ext cx="6263640" cy="107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421818"/>
          <a:ext cx="6263640" cy="2433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dirty="0" err="1"/>
            <a:t>Relauch</a:t>
          </a:r>
          <a:r>
            <a:rPr lang="en-US" sz="4400" b="1" i="0" kern="1200" dirty="0"/>
            <a:t> of Palliative and Hospice Care Advocacy Video</a:t>
          </a:r>
        </a:p>
      </dsp:txBody>
      <dsp:txXfrm>
        <a:off x="118799" y="540617"/>
        <a:ext cx="6026042" cy="2196002"/>
      </dsp:txXfrm>
    </dsp:sp>
    <dsp:sp modelId="{2D0E373B-84D7-7842-8B85-3D88A578E8D2}">
      <dsp:nvSpPr>
        <dsp:cNvPr id="0" name=""/>
        <dsp:cNvSpPr/>
      </dsp:nvSpPr>
      <dsp:spPr>
        <a:xfrm>
          <a:off x="0" y="3042618"/>
          <a:ext cx="6263640" cy="96385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Southern Philippines Medical Center – Section of Palliative and Hospice Care</a:t>
          </a:r>
          <a:endParaRPr lang="en-US" sz="2400" kern="1200" dirty="0"/>
        </a:p>
      </dsp:txBody>
      <dsp:txXfrm>
        <a:off x="47051" y="3089669"/>
        <a:ext cx="6169538" cy="869749"/>
      </dsp:txXfrm>
    </dsp:sp>
    <dsp:sp modelId="{668F7EF6-539B-D845-B2B5-CB76456E8754}">
      <dsp:nvSpPr>
        <dsp:cNvPr id="0" name=""/>
        <dsp:cNvSpPr/>
      </dsp:nvSpPr>
      <dsp:spPr>
        <a:xfrm>
          <a:off x="0" y="4301908"/>
          <a:ext cx="626364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0" kern="1200" dirty="0"/>
            <a:t>Via SPMC Facebook Page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0" kern="1200" dirty="0"/>
            <a:t>10AM</a:t>
          </a:r>
        </a:p>
      </dsp:txBody>
      <dsp:txXfrm>
        <a:off x="0" y="4301908"/>
        <a:ext cx="6263640" cy="10764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1132782"/>
          <a:ext cx="6263640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0" kern="1200" dirty="0"/>
            <a:t>Virtual Mass</a:t>
          </a:r>
        </a:p>
      </dsp:txBody>
      <dsp:txXfrm>
        <a:off x="59399" y="1192181"/>
        <a:ext cx="6144842" cy="1098002"/>
      </dsp:txXfrm>
    </dsp:sp>
    <dsp:sp modelId="{2D0E373B-84D7-7842-8B85-3D88A578E8D2}">
      <dsp:nvSpPr>
        <dsp:cNvPr id="0" name=""/>
        <dsp:cNvSpPr/>
      </dsp:nvSpPr>
      <dsp:spPr>
        <a:xfrm>
          <a:off x="0" y="2536782"/>
          <a:ext cx="6263640" cy="75872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 dirty="0"/>
            <a:t>Manila Doctors Hospital</a:t>
          </a:r>
          <a:endParaRPr lang="en-US" sz="2400" kern="1200" dirty="0"/>
        </a:p>
      </dsp:txBody>
      <dsp:txXfrm>
        <a:off x="37038" y="2573820"/>
        <a:ext cx="6189564" cy="684647"/>
      </dsp:txXfrm>
    </dsp:sp>
    <dsp:sp modelId="{668F7EF6-539B-D845-B2B5-CB76456E8754}">
      <dsp:nvSpPr>
        <dsp:cNvPr id="0" name=""/>
        <dsp:cNvSpPr/>
      </dsp:nvSpPr>
      <dsp:spPr>
        <a:xfrm>
          <a:off x="0" y="3491459"/>
          <a:ext cx="626364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0" kern="1200" dirty="0"/>
            <a:t>12:15PM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i="0" kern="1200" dirty="0"/>
            <a:t>Via Zoom thru FB Live</a:t>
          </a:r>
        </a:p>
      </dsp:txBody>
      <dsp:txXfrm>
        <a:off x="0" y="3491459"/>
        <a:ext cx="6263640" cy="1076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363350"/>
          <a:ext cx="6263640" cy="1673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Comfort Focused Care for COVID and Cancer Patients during the Pandemic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/>
            <a:t>(Speaker: Dr Maria Fidelis Manalo)</a:t>
          </a:r>
        </a:p>
      </dsp:txBody>
      <dsp:txXfrm>
        <a:off x="81674" y="445024"/>
        <a:ext cx="6100292" cy="1509752"/>
      </dsp:txXfrm>
    </dsp:sp>
    <dsp:sp modelId="{1399693D-D6EE-CC40-BD04-392027A1CC0F}">
      <dsp:nvSpPr>
        <dsp:cNvPr id="0" name=""/>
        <dsp:cNvSpPr/>
      </dsp:nvSpPr>
      <dsp:spPr>
        <a:xfrm>
          <a:off x="0" y="2223650"/>
          <a:ext cx="6263640" cy="16731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How to Communicate Effectively with Patients and Families during the Pandemic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/>
            <a:t>(Speaker: Dr. Barbara Amity Flores)</a:t>
          </a:r>
        </a:p>
      </dsp:txBody>
      <dsp:txXfrm>
        <a:off x="81674" y="2305324"/>
        <a:ext cx="6100292" cy="1509752"/>
      </dsp:txXfrm>
    </dsp:sp>
    <dsp:sp modelId="{228A733C-68B4-A84F-AB90-CD73463148DD}">
      <dsp:nvSpPr>
        <dsp:cNvPr id="0" name=""/>
        <dsp:cNvSpPr/>
      </dsp:nvSpPr>
      <dsp:spPr>
        <a:xfrm>
          <a:off x="0" y="4060044"/>
          <a:ext cx="6263640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8:00 AM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4060044"/>
        <a:ext cx="6263640" cy="12445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55FD2-172D-9443-8E2A-5E777D1413E4}">
      <dsp:nvSpPr>
        <dsp:cNvPr id="0" name=""/>
        <dsp:cNvSpPr/>
      </dsp:nvSpPr>
      <dsp:spPr>
        <a:xfrm>
          <a:off x="0" y="686497"/>
          <a:ext cx="6263640" cy="19773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General Oncology Conference on the theme “Leave no one behind”: Improving Access to Palliative Care and Opioid Analgesics”</a:t>
          </a:r>
          <a:r>
            <a:rPr lang="en-PH" sz="2800" b="1" kern="1200" dirty="0">
              <a:effectLst/>
            </a:rPr>
            <a:t> </a:t>
          </a:r>
          <a:endParaRPr lang="en-US" sz="2400" b="1" i="1" kern="1200" dirty="0"/>
        </a:p>
      </dsp:txBody>
      <dsp:txXfrm>
        <a:off x="96524" y="783021"/>
        <a:ext cx="6070592" cy="1784252"/>
      </dsp:txXfrm>
    </dsp:sp>
    <dsp:sp modelId="{21C5306F-098D-7B4A-A177-3B9EBD97CFB4}">
      <dsp:nvSpPr>
        <dsp:cNvPr id="0" name=""/>
        <dsp:cNvSpPr/>
      </dsp:nvSpPr>
      <dsp:spPr>
        <a:xfrm>
          <a:off x="0" y="2850997"/>
          <a:ext cx="6263640" cy="89079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/>
            <a:t>The Medical City</a:t>
          </a:r>
        </a:p>
      </dsp:txBody>
      <dsp:txXfrm>
        <a:off x="43485" y="2894482"/>
        <a:ext cx="6176670" cy="803823"/>
      </dsp:txXfrm>
    </dsp:sp>
    <dsp:sp modelId="{8D48D642-874F-A74D-A7FD-4C047D640BB3}">
      <dsp:nvSpPr>
        <dsp:cNvPr id="0" name=""/>
        <dsp:cNvSpPr/>
      </dsp:nvSpPr>
      <dsp:spPr>
        <a:xfrm>
          <a:off x="0" y="4019443"/>
          <a:ext cx="626364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Via Zoom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Link to follow</a:t>
          </a:r>
        </a:p>
      </dsp:txBody>
      <dsp:txXfrm>
        <a:off x="0" y="4019443"/>
        <a:ext cx="626364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BD8F3-99FD-6A40-BEFF-10B7AE69582D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3F579-5095-5A48-ADF0-EDC800F71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1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05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1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9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50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4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0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3F579-5095-5A48-ADF0-EDC800F713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0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82C2-8A55-9A40-8C67-28EF14D62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A3D9A-995A-BB41-91D8-DB12C6E79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598C2-E34C-9C4A-BEE6-B653ED7DE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7EFB3-0072-7546-A8A0-AE653D31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C45A0-671B-FD47-97DF-2B4E0DA4C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8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DFC08-6891-6046-9A7F-8421C2B4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8C657-9B5F-DF4E-BE5E-01CAAB268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2C0CB-0973-2B45-BF51-AAF2C031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AFDF7-A32F-B04A-87C9-02BA4FB5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EB5CD-7DED-2A49-84C4-F58557E4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DAEB0-0170-6343-A232-1F4B70390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BE51F-C641-144D-847F-E0E36BD8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2DC72-4A5A-7143-9046-5E07DF06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A59B2-11A6-804E-BBA1-5EDDC947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9DD51-9428-A040-8D0C-0E80A43B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3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522A-EC6B-5D4B-B40F-A988F0F3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4664-D21B-0547-AC1A-795BD32BD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04C21-7BBA-184C-A210-85D779B1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7FFDB-574F-5945-BCA5-17E92D99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96AC1-9055-F947-9128-A1FD7727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4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53794-CD61-9843-A7DA-12489AFE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B7E7B-2302-D248-8C74-8EDB880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913D-9159-1A48-9B3B-5E15CEC0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8DF67-6754-364C-9A1F-8E5640C8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15C8C-43EE-1448-94E7-887EFAB9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4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920B-CCDC-3D45-8221-7A12643A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5EFC3-B24C-2F4B-8304-4998C1EB0B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7C5F8-58F7-7444-B111-4D97866F3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4682C-9F40-3F42-8289-3F5F0BBEB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3AE67-D36B-6E40-B09C-3027ABAA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1887B-099F-2545-AA70-2EB33882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5D66-CA50-A84F-816F-F9521C09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E9E24-7DFC-C34C-936F-5600D4F0F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EA3B8-D741-2943-B8AE-0939A4CAF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AD62C-3F3A-6849-BD20-3465E5C2C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A66379-18B5-8542-88CC-D695CF7BA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5C62DF-3931-8C4D-94C3-C35477F9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98A5A-C9C7-0F46-BF11-C5C296B5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76D4A4-4942-D14C-BB9F-4A1A4D08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E980-D7D4-8E41-9746-425038A9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9624F-53F4-D848-9A8B-6D59FE1FE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8358B-2048-4E49-9DAE-54A29446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91F28-FB44-384F-BCDE-FEDCEC0E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CCAC2-AEA7-6F4B-987E-CFA66A5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004C3-C3A1-3143-BCAF-8D365F5C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C44B0-3067-C148-90F2-31235595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3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567F-BAC9-2C45-BF74-00FB9E4E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432D8-F1DD-C040-B171-FAAC28AF5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319093-62A1-F246-9BB3-B88890B3C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39797-5CA9-9D48-9F79-E088E3FD1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3B74C-F02C-4049-A4E6-EBE94DF6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850EE-12ED-BC43-A8E5-6CC64402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08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A4300-89AF-A945-BD45-E41AB60E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B6EFE-C842-424D-A83B-D4F00A203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1713-FCCD-314D-A8F6-859EB94B2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786C8-4C30-AB48-B921-789C5C56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088A0-C7E6-6344-AFAF-8B02F848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1B0CD-4CCD-FA44-9DFB-A7357740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4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01A20-9021-7747-BDA7-F51EE8AA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84785-AF84-A44C-943E-41822E0B2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3902E-7910-9B48-B7BA-36CFE09B0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EDE5-86AA-D344-827F-70F370D491CE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3C51-B57D-B84D-831C-EE43237E7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FCF0B-0A23-6E40-902D-82A0481EC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57262-94EC-804D-B60D-199B7D9974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1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0766C-215B-1D48-918D-24F2BCCEA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American Typewriter" panose="02090604020004020304" pitchFamily="18" charset="77"/>
              </a:rPr>
              <a:t>Calendar of Activities</a:t>
            </a:r>
            <a:endParaRPr lang="en-US" b="1" dirty="0">
              <a:solidFill>
                <a:srgbClr val="002060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BCF99-9CD5-7A41-9C12-9954170CA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World Hospice Week Celebration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“Leave No One Behind – Equity in Access to Palliative Care”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October 4-9, 2021</a:t>
            </a:r>
            <a:endParaRPr lang="en-PH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BA7D9E7B-472D-8A47-B414-4A18E9982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7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9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088498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6797BEE9-46ED-B14B-858F-359EB8B14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5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9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13024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6797BEE9-46ED-B14B-858F-359EB8B14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1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1A00-6CA3-3943-A035-A371A7E5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30" y="1186048"/>
            <a:ext cx="3771009" cy="2242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October </a:t>
            </a:r>
            <a:r>
              <a:rPr lang="en-US" sz="5400" b="1" dirty="0">
                <a:solidFill>
                  <a:schemeClr val="bg1"/>
                </a:solidFill>
              </a:rPr>
              <a:t>9</a:t>
            </a:r>
            <a:b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44335-61D1-9A4F-8DCB-6CB67C5F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53" y="3673929"/>
            <a:ext cx="3771009" cy="2481941"/>
          </a:xfrm>
          <a:solidFill>
            <a:schemeClr val="accent6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lvl="0" indent="0"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4</a:t>
            </a:r>
            <a:r>
              <a:rPr lang="en-US" sz="2400" b="1" i="1" baseline="30000" dirty="0">
                <a:solidFill>
                  <a:schemeClr val="bg1"/>
                </a:solidFill>
              </a:rPr>
              <a:t>th</a:t>
            </a:r>
            <a:r>
              <a:rPr lang="en-US" sz="2400" b="1" i="1" dirty="0">
                <a:solidFill>
                  <a:schemeClr val="bg1"/>
                </a:solidFill>
              </a:rPr>
              <a:t> Post Graduate Course of Ospital ng Makati Department of Family and Community Medicine Post Graduate Course in Collaboration with Palliative and Hospice Care Program Committee</a:t>
            </a:r>
          </a:p>
        </p:txBody>
      </p:sp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431ED089-06D1-C64F-AB2A-FC6C79F25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15AE1-0E8B-0A4B-A37A-A44B110E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218" y="173675"/>
            <a:ext cx="4551911" cy="64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9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129837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410FAC5D-EB58-6C45-849D-7AD70449E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30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2253342"/>
            <a:ext cx="3808268" cy="34943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12</a:t>
            </a: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406B10-627F-714A-AD08-E3F4B182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53" y="5192486"/>
            <a:ext cx="3771009" cy="963384"/>
          </a:xfrm>
          <a:solidFill>
            <a:schemeClr val="accent6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lvl="0" indent="0">
              <a:buNone/>
            </a:pPr>
            <a:r>
              <a:rPr lang="en-US" sz="2400" b="1" i="1" dirty="0">
                <a:solidFill>
                  <a:schemeClr val="bg1"/>
                </a:solidFill>
              </a:rPr>
              <a:t>National Children’s Hospital</a:t>
            </a:r>
          </a:p>
          <a:p>
            <a:pPr marL="0" lv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(by invitation)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CBB04DE-F8B4-DC4D-AED9-F9A3B2FF1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208" y="1408409"/>
            <a:ext cx="6997603" cy="3928654"/>
          </a:xfrm>
          <a:prstGeom prst="rect">
            <a:avLst/>
          </a:prstGeom>
        </p:spPr>
      </p:pic>
      <p:pic>
        <p:nvPicPr>
          <p:cNvPr id="11" name="Picture 10" descr="Chart, sunburst chart&#10;&#10;Description automatically generated">
            <a:extLst>
              <a:ext uri="{FF2B5EF4-FFF2-40B4-BE49-F238E27FC236}">
                <a16:creationId xmlns:a16="http://schemas.microsoft.com/office/drawing/2014/main" id="{68D645B5-C402-4B44-9AAA-06F5C7F41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0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2106386"/>
            <a:ext cx="3808268" cy="40186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12</a:t>
            </a: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br>
              <a:rPr lang="en-US" sz="6000" b="1" dirty="0">
                <a:solidFill>
                  <a:schemeClr val="bg1"/>
                </a:solidFill>
              </a:rPr>
            </a:b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6BB38FD-20A7-F442-A809-0F5FBE71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124" y="335657"/>
            <a:ext cx="6838300" cy="51180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CF5B15-3EA6-284A-AF20-AD3B66B6313A}"/>
              </a:ext>
            </a:extLst>
          </p:cNvPr>
          <p:cNvSpPr/>
          <p:nvPr/>
        </p:nvSpPr>
        <p:spPr>
          <a:xfrm>
            <a:off x="586322" y="5207807"/>
            <a:ext cx="3920560" cy="89255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2800" b="1" i="1" dirty="0">
                <a:solidFill>
                  <a:schemeClr val="bg1"/>
                </a:solidFill>
              </a:rPr>
              <a:t>Batangas Medical Center</a:t>
            </a:r>
          </a:p>
          <a:p>
            <a:pPr lvl="0" algn="ctr"/>
            <a:r>
              <a:rPr lang="en-US" sz="2400" dirty="0">
                <a:solidFill>
                  <a:schemeClr val="bg1"/>
                </a:solidFill>
              </a:rPr>
              <a:t>(for BatMC Employees only)</a:t>
            </a:r>
          </a:p>
        </p:txBody>
      </p:sp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1E59F831-D300-6447-AA24-CB161EFD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42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-171134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13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828101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F06923D-1CEA-624D-BFD1-A858ABFEFC61}"/>
              </a:ext>
            </a:extLst>
          </p:cNvPr>
          <p:cNvSpPr/>
          <p:nvPr/>
        </p:nvSpPr>
        <p:spPr>
          <a:xfrm>
            <a:off x="459971" y="4444663"/>
            <a:ext cx="4373286" cy="193899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Far Eastern University-Dr. Nicanor Reyes Medical Foundation in collaboration with Ilocos Training and Regional Medical Center </a:t>
            </a:r>
          </a:p>
        </p:txBody>
      </p:sp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A7B269C8-AEF2-E540-8F4E-382B3E744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6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14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811849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4BF4376A-87D0-3D4E-BEA7-DB46F477C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4BF4376A-87D0-3D4E-BEA7-DB46F477C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F1CCC0C-331E-244C-B20F-4E382D530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991" y="269609"/>
            <a:ext cx="5093209" cy="62685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C27136-4454-6645-BCD5-2BED47C0065F}"/>
              </a:ext>
            </a:extLst>
          </p:cNvPr>
          <p:cNvSpPr/>
          <p:nvPr/>
        </p:nvSpPr>
        <p:spPr>
          <a:xfrm>
            <a:off x="292783" y="4955880"/>
            <a:ext cx="4624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i="1" dirty="0">
                <a:solidFill>
                  <a:schemeClr val="bg1"/>
                </a:solidFill>
              </a:rPr>
              <a:t>Dr Jose N. Rodriguez Memorial Hospital and Sanitarium Department of Family and Community Medicine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53E296-43EA-8A4C-B289-BA36EDDBDC5F}"/>
              </a:ext>
            </a:extLst>
          </p:cNvPr>
          <p:cNvSpPr txBox="1">
            <a:spLocks/>
          </p:cNvSpPr>
          <p:nvPr/>
        </p:nvSpPr>
        <p:spPr>
          <a:xfrm>
            <a:off x="459971" y="811878"/>
            <a:ext cx="3808268" cy="4141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chemeClr val="bg1"/>
                </a:solidFill>
              </a:rPr>
              <a:t>October 15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80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16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46030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4BF4376A-87D0-3D4E-BEA7-DB46F477C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B1C675-1989-3043-97E4-5D9CAB936DDA}"/>
              </a:ext>
            </a:extLst>
          </p:cNvPr>
          <p:cNvSpPr txBox="1"/>
          <p:nvPr/>
        </p:nvSpPr>
        <p:spPr>
          <a:xfrm>
            <a:off x="734634" y="5664890"/>
            <a:ext cx="3740319" cy="861774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/>
                </a:solidFill>
              </a:rPr>
              <a:t>The Ruth Foundation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0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CC2B39FD-AA95-4143-A7B2-456D5F35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AA7D5864-6B5B-414B-9C32-7A158ACA0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653" y="28786"/>
            <a:ext cx="9043217" cy="67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22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20</a:t>
            </a:r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8AC7D375-EDD1-EE48-B573-8DAFD04A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7148A8-3DB7-AC46-892E-01511A935EC5}"/>
              </a:ext>
            </a:extLst>
          </p:cNvPr>
          <p:cNvSpPr/>
          <p:nvPr/>
        </p:nvSpPr>
        <p:spPr>
          <a:xfrm>
            <a:off x="330570" y="5571433"/>
            <a:ext cx="4548447" cy="83099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>
                <a:solidFill>
                  <a:schemeClr val="bg1"/>
                </a:solidFill>
              </a:rPr>
              <a:t>Jose B Lingad Memorial General Hospital</a:t>
            </a:r>
          </a:p>
        </p:txBody>
      </p: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35F627A-5067-E840-A9EB-E3D83CDC9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407" y="227785"/>
            <a:ext cx="4525718" cy="64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35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1A00-6CA3-3943-A035-A371A7E5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4" y="1910444"/>
            <a:ext cx="3771009" cy="21390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October </a:t>
            </a:r>
            <a:r>
              <a:rPr lang="en-US" sz="5400" b="1" dirty="0">
                <a:solidFill>
                  <a:schemeClr val="bg1"/>
                </a:solidFill>
              </a:rPr>
              <a:t>21</a:t>
            </a:r>
            <a:b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44335-61D1-9A4F-8DCB-6CB67C5F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53" y="5241471"/>
            <a:ext cx="3771009" cy="718459"/>
          </a:xfrm>
          <a:solidFill>
            <a:schemeClr val="accent6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Hospice Philippines</a:t>
            </a:r>
          </a:p>
        </p:txBody>
      </p:sp>
      <p:pic>
        <p:nvPicPr>
          <p:cNvPr id="11" name="Picture 10" descr="Chart, sunburst chart&#10;&#10;Description automatically generated">
            <a:extLst>
              <a:ext uri="{FF2B5EF4-FFF2-40B4-BE49-F238E27FC236}">
                <a16:creationId xmlns:a16="http://schemas.microsoft.com/office/drawing/2014/main" id="{EA545467-6AF5-1D40-A97F-21EA6A96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32DA58A-3338-1346-A058-107ACCBF9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" r="4040"/>
          <a:stretch/>
        </p:blipFill>
        <p:spPr>
          <a:xfrm>
            <a:off x="5475010" y="449035"/>
            <a:ext cx="5486400" cy="59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1A00-6CA3-3943-A035-A371A7E5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4" y="1910444"/>
            <a:ext cx="3771009" cy="213904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October </a:t>
            </a:r>
            <a:r>
              <a:rPr lang="en-US" sz="5400" b="1" dirty="0">
                <a:solidFill>
                  <a:schemeClr val="bg1"/>
                </a:solidFill>
              </a:rPr>
              <a:t>22, 23, 29 &amp; 30</a:t>
            </a:r>
            <a:b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44335-61D1-9A4F-8DCB-6CB67C5F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53" y="5241471"/>
            <a:ext cx="3771009" cy="718459"/>
          </a:xfrm>
          <a:solidFill>
            <a:schemeClr val="accent6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lvl="0" indent="0" algn="ctr">
              <a:buNone/>
            </a:pPr>
            <a:r>
              <a:rPr lang="en-US" sz="3200" b="1" i="1" dirty="0" err="1">
                <a:solidFill>
                  <a:schemeClr val="bg1"/>
                </a:solidFill>
              </a:rPr>
              <a:t>Siliman</a:t>
            </a:r>
            <a:r>
              <a:rPr lang="en-US" sz="3200" b="1" i="1" dirty="0">
                <a:solidFill>
                  <a:schemeClr val="bg1"/>
                </a:solidFill>
              </a:rPr>
              <a:t> University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84B679-8372-0B42-9688-90774386D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58" y="167089"/>
            <a:ext cx="6716342" cy="47478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02F8DB-CE04-1340-9EEB-0679D97F17E0}"/>
              </a:ext>
            </a:extLst>
          </p:cNvPr>
          <p:cNvSpPr/>
          <p:nvPr/>
        </p:nvSpPr>
        <p:spPr>
          <a:xfrm>
            <a:off x="5285157" y="4955541"/>
            <a:ext cx="6716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Day 1: </a:t>
            </a:r>
            <a:r>
              <a:rPr lang="en-US" sz="2000" b="1" i="1" dirty="0"/>
              <a:t>Genetics and Palliative Care</a:t>
            </a:r>
          </a:p>
          <a:p>
            <a:r>
              <a:rPr lang="en-US" sz="2000" b="1" dirty="0"/>
              <a:t>Day 2: </a:t>
            </a:r>
            <a:r>
              <a:rPr lang="en-US" sz="2000" b="1" i="1" dirty="0"/>
              <a:t>Cardiovascular Disease and Palliative Care</a:t>
            </a:r>
          </a:p>
          <a:p>
            <a:r>
              <a:rPr lang="en-US" sz="2000" b="1" dirty="0"/>
              <a:t>Day 3: </a:t>
            </a:r>
            <a:r>
              <a:rPr lang="en-US" sz="2000" b="1" i="1" dirty="0"/>
              <a:t>The Pathologist and Palliative Care</a:t>
            </a:r>
            <a:r>
              <a:rPr lang="en-PH" sz="2000" b="1" dirty="0">
                <a:effectLst/>
              </a:rPr>
              <a:t> </a:t>
            </a:r>
          </a:p>
          <a:p>
            <a:r>
              <a:rPr lang="en-US" sz="2000" b="1" dirty="0"/>
              <a:t>Day 4: </a:t>
            </a:r>
            <a:r>
              <a:rPr lang="en-US" sz="2000" b="1" i="1" dirty="0"/>
              <a:t>The Pregnant Woman and Palliative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Link to follow</a:t>
            </a:r>
          </a:p>
        </p:txBody>
      </p:sp>
      <p:pic>
        <p:nvPicPr>
          <p:cNvPr id="11" name="Picture 10" descr="Chart, sunburst chart&#10;&#10;Description automatically generated">
            <a:extLst>
              <a:ext uri="{FF2B5EF4-FFF2-40B4-BE49-F238E27FC236}">
                <a16:creationId xmlns:a16="http://schemas.microsoft.com/office/drawing/2014/main" id="{EA545467-6AF5-1D40-A97F-21EA6A96E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27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607159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8AC7D375-EDD1-EE48-B573-8DAFD04AA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3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28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8AC7D375-EDD1-EE48-B573-8DAFD04AA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9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29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3036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8AC7D375-EDD1-EE48-B573-8DAFD04AA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29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E54EF-1008-9348-B289-69BA695D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71" y="1191986"/>
            <a:ext cx="3808268" cy="41415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30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4316DFF-9F3B-4925-9DBB-7E7CD9A10F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78460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8AC7D375-EDD1-EE48-B573-8DAFD04AA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A5A79B-0799-B246-AB85-F9ACBE7C02B2}"/>
              </a:ext>
            </a:extLst>
          </p:cNvPr>
          <p:cNvSpPr txBox="1">
            <a:spLocks/>
          </p:cNvSpPr>
          <p:nvPr/>
        </p:nvSpPr>
        <p:spPr>
          <a:xfrm>
            <a:off x="661098" y="5017768"/>
            <a:ext cx="3771009" cy="129649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The Ruth Foundation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Philippine Society of Hospice and Palliative Medicine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Hospice Philippines</a:t>
            </a:r>
          </a:p>
        </p:txBody>
      </p:sp>
    </p:spTree>
    <p:extLst>
      <p:ext uri="{BB962C8B-B14F-4D97-AF65-F5344CB8AC3E}">
        <p14:creationId xmlns:p14="http://schemas.microsoft.com/office/powerpoint/2010/main" val="989409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5B95-E190-C641-9DFB-7DB980303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16" y="51673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Lucida Handwriting" panose="03010101010101010101" pitchFamily="66" charset="77"/>
              </a:rPr>
              <a:t>Thank you! </a:t>
            </a:r>
            <a:r>
              <a:rPr lang="en-US" sz="8000" dirty="0">
                <a:solidFill>
                  <a:schemeClr val="accent4">
                    <a:lumMod val="75000"/>
                  </a:schemeClr>
                </a:solidFill>
                <a:latin typeface="Lucida Handwriting" panose="03010101010101010101" pitchFamily="66" charset="77"/>
                <a:sym typeface="Wingdings" pitchFamily="2" charset="2"/>
              </a:rPr>
              <a:t></a:t>
            </a:r>
            <a:endParaRPr lang="en-US" sz="8000" dirty="0">
              <a:solidFill>
                <a:schemeClr val="accent4">
                  <a:lumMod val="75000"/>
                </a:schemeClr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0063B03-4BBF-EA48-A32F-882ADE038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16" y="880958"/>
            <a:ext cx="11375367" cy="3706099"/>
          </a:xfrm>
        </p:spPr>
      </p:pic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DB1EB270-B7AF-5644-9194-BE99FB87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50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AAF45-B49C-404B-8FCF-16234D2C0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786002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4</a:t>
            </a:r>
            <a:endParaRPr lang="en-US" sz="60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CDE5C454-6D02-194E-B3E0-7224DBA5D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D757309-B9D9-534A-9AE9-61A761379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857" y="1175578"/>
            <a:ext cx="6908967" cy="38862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5AFC6D2-02B5-F944-9D1D-330CD9F003C5}"/>
              </a:ext>
            </a:extLst>
          </p:cNvPr>
          <p:cNvSpPr/>
          <p:nvPr/>
        </p:nvSpPr>
        <p:spPr>
          <a:xfrm>
            <a:off x="817988" y="5755748"/>
            <a:ext cx="3367204" cy="584775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3200" i="1" dirty="0">
                <a:solidFill>
                  <a:schemeClr val="bg1"/>
                </a:solidFill>
              </a:rPr>
              <a:t>Hospice Philippines</a:t>
            </a:r>
          </a:p>
        </p:txBody>
      </p:sp>
    </p:spTree>
    <p:extLst>
      <p:ext uri="{BB962C8B-B14F-4D97-AF65-F5344CB8AC3E}">
        <p14:creationId xmlns:p14="http://schemas.microsoft.com/office/powerpoint/2010/main" val="258920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B4AC0-3ED7-AB4A-B9EB-ADEA1871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5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3E53328-BA73-4054-B128-130D5CAFF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03173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DE91C9A5-932C-354B-BF3F-FEB1EA095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FC67A-3C5F-7546-8DB2-0A04817F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4376151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5</a:t>
            </a:r>
          </a:p>
        </p:txBody>
      </p:sp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41BC4EC4-C36F-1449-842E-C3A49086F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2825BFC-F786-B744-B65A-93B269AA5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59" y="769287"/>
            <a:ext cx="6818447" cy="38353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9D9CC0-871C-F04A-AD82-01B9233E586C}"/>
              </a:ext>
            </a:extLst>
          </p:cNvPr>
          <p:cNvSpPr/>
          <p:nvPr/>
        </p:nvSpPr>
        <p:spPr>
          <a:xfrm>
            <a:off x="-43425" y="4825499"/>
            <a:ext cx="50932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PH" sz="2000" b="1" i="1" dirty="0">
                <a:solidFill>
                  <a:schemeClr val="bg1"/>
                </a:solidFill>
              </a:rPr>
              <a:t>Hospice Philippines in collaboration with</a:t>
            </a:r>
          </a:p>
          <a:p>
            <a:pPr lvl="0" algn="ctr"/>
            <a:r>
              <a:rPr lang="en-PH" sz="2000" b="1" i="1" dirty="0">
                <a:solidFill>
                  <a:schemeClr val="bg1"/>
                </a:solidFill>
              </a:rPr>
              <a:t>Palliative and End of Life Care Association of the Philippines (PEOLCAP),</a:t>
            </a:r>
          </a:p>
          <a:p>
            <a:pPr lvl="0" algn="ctr"/>
            <a:r>
              <a:rPr lang="en-PH" sz="2000" b="1" i="1" dirty="0" err="1">
                <a:solidFill>
                  <a:schemeClr val="bg1"/>
                </a:solidFill>
              </a:rPr>
              <a:t>Activcare</a:t>
            </a:r>
            <a:r>
              <a:rPr lang="en-PH" sz="2000" b="1" i="1" dirty="0">
                <a:solidFill>
                  <a:schemeClr val="bg1"/>
                </a:solidFill>
              </a:rPr>
              <a:t> Home Health Solutions,</a:t>
            </a:r>
          </a:p>
          <a:p>
            <a:pPr lvl="0" algn="ctr"/>
            <a:r>
              <a:rPr lang="en-PH" sz="2000" b="1" i="1" dirty="0">
                <a:solidFill>
                  <a:schemeClr val="bg1"/>
                </a:solidFill>
              </a:rPr>
              <a:t>Pain Management Center, SLMC-QC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9796E-6A10-0D4C-AE86-9BECF9CD9BC0}"/>
              </a:ext>
            </a:extLst>
          </p:cNvPr>
          <p:cNvSpPr/>
          <p:nvPr/>
        </p:nvSpPr>
        <p:spPr>
          <a:xfrm>
            <a:off x="5663225" y="482549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PH" sz="2400" dirty="0"/>
              <a:t>Speakers:</a:t>
            </a:r>
            <a:endParaRPr lang="en-US" sz="2400" dirty="0"/>
          </a:p>
          <a:p>
            <a:pPr lvl="1"/>
            <a:r>
              <a:rPr lang="en-PH" sz="2000" i="1" dirty="0"/>
              <a:t>Vergel </a:t>
            </a:r>
            <a:r>
              <a:rPr lang="en-PH" sz="2000" i="1" dirty="0" err="1"/>
              <a:t>Gutana</a:t>
            </a:r>
            <a:r>
              <a:rPr lang="en-PH" sz="2000" i="1" dirty="0"/>
              <a:t> RN</a:t>
            </a:r>
            <a:endParaRPr lang="en-US" sz="2000" i="1" dirty="0"/>
          </a:p>
          <a:p>
            <a:pPr lvl="1"/>
            <a:r>
              <a:rPr lang="en-PH" sz="2000" i="1" dirty="0"/>
              <a:t>Lou </a:t>
            </a:r>
            <a:r>
              <a:rPr lang="en-PH" sz="2000" i="1" dirty="0" err="1"/>
              <a:t>Cagurungan</a:t>
            </a:r>
            <a:r>
              <a:rPr lang="en-PH" sz="2000" i="1" dirty="0"/>
              <a:t> RN</a:t>
            </a:r>
            <a:endParaRPr lang="en-US" sz="2000" i="1" dirty="0"/>
          </a:p>
          <a:p>
            <a:pPr lvl="1"/>
            <a:r>
              <a:rPr lang="en-PH" sz="2000" i="1" dirty="0"/>
              <a:t>Rose </a:t>
            </a:r>
            <a:r>
              <a:rPr lang="en-PH" sz="2000" i="1" dirty="0" err="1"/>
              <a:t>Nuez</a:t>
            </a:r>
            <a:r>
              <a:rPr lang="en-PH" sz="2000" i="1" dirty="0"/>
              <a:t> RN</a:t>
            </a:r>
            <a:endParaRPr lang="en-US" sz="2000" i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Link to follow</a:t>
            </a:r>
          </a:p>
        </p:txBody>
      </p:sp>
    </p:spTree>
    <p:extLst>
      <p:ext uri="{BB962C8B-B14F-4D97-AF65-F5344CB8AC3E}">
        <p14:creationId xmlns:p14="http://schemas.microsoft.com/office/powerpoint/2010/main" val="402543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FC67A-3C5F-7546-8DB2-0A04817F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6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0FAFE9-B0C6-4C6D-8732-6AB73D56F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669378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D26D4A5A-8C25-5D41-BB98-6BBC009FE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5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FC67A-3C5F-7546-8DB2-0A04817F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7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0FAFE9-B0C6-4C6D-8732-6AB73D56F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04036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D26D4A5A-8C25-5D41-BB98-6BBC009FE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090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1A00-6CA3-3943-A035-A371A7E5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4" y="581891"/>
            <a:ext cx="3771009" cy="30757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October 7-8</a:t>
            </a:r>
            <a:b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44335-61D1-9A4F-8DCB-6CB67C5F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53" y="4419110"/>
            <a:ext cx="3771009" cy="1612930"/>
          </a:xfrm>
          <a:solidFill>
            <a:schemeClr val="accent6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i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Philippine Society of Hospice and Palliative Medicine 3</a:t>
            </a:r>
            <a:r>
              <a:rPr lang="en-US" sz="3200" b="1" i="1" kern="12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rd</a:t>
            </a:r>
            <a:r>
              <a:rPr lang="en-US" sz="3200" b="1" i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Annual Convention (Virtual) </a:t>
            </a:r>
            <a:endParaRPr lang="en-US" sz="3200" kern="12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B102DAC1-211D-8049-BD14-AAB9338B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16DCB-E224-9C4C-AB3F-AA4202D6D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96" y="290945"/>
            <a:ext cx="4848294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1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FC67A-3C5F-7546-8DB2-0A04817F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October 9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0FAFE9-B0C6-4C6D-8732-6AB73D56F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23732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622959B8-5809-644E-BC63-E58C53D9F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0400" y="54864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88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726</Words>
  <Application>Microsoft Macintosh PowerPoint</Application>
  <PresentationFormat>Widescreen</PresentationFormat>
  <Paragraphs>135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American Typewriter</vt:lpstr>
      <vt:lpstr>Arial</vt:lpstr>
      <vt:lpstr>Calibri</vt:lpstr>
      <vt:lpstr>Calibri Light</vt:lpstr>
      <vt:lpstr>Lucida Handwriting</vt:lpstr>
      <vt:lpstr>Office Theme</vt:lpstr>
      <vt:lpstr>Calendar of Activities</vt:lpstr>
      <vt:lpstr>PowerPoint Presentation</vt:lpstr>
      <vt:lpstr>October 4</vt:lpstr>
      <vt:lpstr>October 5</vt:lpstr>
      <vt:lpstr>October 5</vt:lpstr>
      <vt:lpstr>October 6</vt:lpstr>
      <vt:lpstr>October 7</vt:lpstr>
      <vt:lpstr>October 7-8 </vt:lpstr>
      <vt:lpstr>October 9</vt:lpstr>
      <vt:lpstr>October 9</vt:lpstr>
      <vt:lpstr>October 9</vt:lpstr>
      <vt:lpstr>October 9 </vt:lpstr>
      <vt:lpstr>October 9</vt:lpstr>
      <vt:lpstr>October 12    </vt:lpstr>
      <vt:lpstr>October 12    </vt:lpstr>
      <vt:lpstr>October 13</vt:lpstr>
      <vt:lpstr>October 14</vt:lpstr>
      <vt:lpstr>PowerPoint Presentation</vt:lpstr>
      <vt:lpstr>October 16</vt:lpstr>
      <vt:lpstr>October 20</vt:lpstr>
      <vt:lpstr>October 21 </vt:lpstr>
      <vt:lpstr>October 22, 23, 29 &amp; 30 </vt:lpstr>
      <vt:lpstr>October 27</vt:lpstr>
      <vt:lpstr>October 28</vt:lpstr>
      <vt:lpstr>October 29</vt:lpstr>
      <vt:lpstr>October 30</vt:lpstr>
      <vt:lpstr>Thank you!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Calendar of Activities</dc:title>
  <dc:creator>Arabelle Coleen Ofina</dc:creator>
  <cp:lastModifiedBy>Arabelle Coleen Ofina</cp:lastModifiedBy>
  <cp:revision>9</cp:revision>
  <dcterms:created xsi:type="dcterms:W3CDTF">2021-09-11T04:23:00Z</dcterms:created>
  <dcterms:modified xsi:type="dcterms:W3CDTF">2021-09-17T15:08:35Z</dcterms:modified>
</cp:coreProperties>
</file>